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8" r:id="rId2"/>
    <p:sldMasterId id="2147483843" r:id="rId3"/>
    <p:sldMasterId id="2147483914" r:id="rId4"/>
    <p:sldMasterId id="2147483960" r:id="rId5"/>
  </p:sldMasterIdLst>
  <p:notesMasterIdLst>
    <p:notesMasterId r:id="rId25"/>
  </p:notesMasterIdLst>
  <p:handoutMasterIdLst>
    <p:handoutMasterId r:id="rId26"/>
  </p:handoutMasterIdLst>
  <p:sldIdLst>
    <p:sldId id="335" r:id="rId6"/>
    <p:sldId id="558" r:id="rId7"/>
    <p:sldId id="559" r:id="rId8"/>
    <p:sldId id="505" r:id="rId9"/>
    <p:sldId id="494" r:id="rId10"/>
    <p:sldId id="515" r:id="rId11"/>
    <p:sldId id="516" r:id="rId12"/>
    <p:sldId id="517" r:id="rId13"/>
    <p:sldId id="518" r:id="rId14"/>
    <p:sldId id="563" r:id="rId15"/>
    <p:sldId id="567" r:id="rId16"/>
    <p:sldId id="565" r:id="rId17"/>
    <p:sldId id="570" r:id="rId18"/>
    <p:sldId id="571" r:id="rId19"/>
    <p:sldId id="568" r:id="rId20"/>
    <p:sldId id="566" r:id="rId21"/>
    <p:sldId id="569" r:id="rId22"/>
    <p:sldId id="564" r:id="rId23"/>
    <p:sldId id="277" r:id="rId24"/>
  </p:sldIdLst>
  <p:sldSz cx="9144000" cy="5143500" type="screen16x9"/>
  <p:notesSz cx="9296400" cy="147701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380895" algn="l" rtl="0" fontAlgn="base">
      <a:spcBef>
        <a:spcPct val="0"/>
      </a:spcBef>
      <a:spcAft>
        <a:spcPct val="0"/>
      </a:spcAft>
      <a:defRPr kern="1200">
        <a:solidFill>
          <a:schemeClr val="tx1"/>
        </a:solidFill>
        <a:latin typeface="Arial" charset="0"/>
        <a:ea typeface="+mn-ea"/>
        <a:cs typeface="+mn-cs"/>
      </a:defRPr>
    </a:lvl2pPr>
    <a:lvl3pPr marL="761790" algn="l" rtl="0" fontAlgn="base">
      <a:spcBef>
        <a:spcPct val="0"/>
      </a:spcBef>
      <a:spcAft>
        <a:spcPct val="0"/>
      </a:spcAft>
      <a:defRPr kern="1200">
        <a:solidFill>
          <a:schemeClr val="tx1"/>
        </a:solidFill>
        <a:latin typeface="Arial" charset="0"/>
        <a:ea typeface="+mn-ea"/>
        <a:cs typeface="+mn-cs"/>
      </a:defRPr>
    </a:lvl3pPr>
    <a:lvl4pPr marL="1142683" algn="l" rtl="0" fontAlgn="base">
      <a:spcBef>
        <a:spcPct val="0"/>
      </a:spcBef>
      <a:spcAft>
        <a:spcPct val="0"/>
      </a:spcAft>
      <a:defRPr kern="1200">
        <a:solidFill>
          <a:schemeClr val="tx1"/>
        </a:solidFill>
        <a:latin typeface="Arial" charset="0"/>
        <a:ea typeface="+mn-ea"/>
        <a:cs typeface="+mn-cs"/>
      </a:defRPr>
    </a:lvl4pPr>
    <a:lvl5pPr marL="1523573" algn="l" rtl="0" fontAlgn="base">
      <a:spcBef>
        <a:spcPct val="0"/>
      </a:spcBef>
      <a:spcAft>
        <a:spcPct val="0"/>
      </a:spcAft>
      <a:defRPr kern="1200">
        <a:solidFill>
          <a:schemeClr val="tx1"/>
        </a:solidFill>
        <a:latin typeface="Arial" charset="0"/>
        <a:ea typeface="+mn-ea"/>
        <a:cs typeface="+mn-cs"/>
      </a:defRPr>
    </a:lvl5pPr>
    <a:lvl6pPr marL="1904467" algn="l" defTabSz="761790" rtl="0" eaLnBrk="1" latinLnBrk="0" hangingPunct="1">
      <a:defRPr kern="1200">
        <a:solidFill>
          <a:schemeClr val="tx1"/>
        </a:solidFill>
        <a:latin typeface="Arial" charset="0"/>
        <a:ea typeface="+mn-ea"/>
        <a:cs typeface="+mn-cs"/>
      </a:defRPr>
    </a:lvl6pPr>
    <a:lvl7pPr marL="2285362" algn="l" defTabSz="761790" rtl="0" eaLnBrk="1" latinLnBrk="0" hangingPunct="1">
      <a:defRPr kern="1200">
        <a:solidFill>
          <a:schemeClr val="tx1"/>
        </a:solidFill>
        <a:latin typeface="Arial" charset="0"/>
        <a:ea typeface="+mn-ea"/>
        <a:cs typeface="+mn-cs"/>
      </a:defRPr>
    </a:lvl7pPr>
    <a:lvl8pPr marL="2666253" algn="l" defTabSz="761790" rtl="0" eaLnBrk="1" latinLnBrk="0" hangingPunct="1">
      <a:defRPr kern="1200">
        <a:solidFill>
          <a:schemeClr val="tx1"/>
        </a:solidFill>
        <a:latin typeface="Arial" charset="0"/>
        <a:ea typeface="+mn-ea"/>
        <a:cs typeface="+mn-cs"/>
      </a:defRPr>
    </a:lvl8pPr>
    <a:lvl9pPr marL="3047146" algn="l" defTabSz="76179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AAAA"/>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24" autoAdjust="0"/>
    <p:restoredTop sz="94598" autoAdjust="0"/>
  </p:normalViewPr>
  <p:slideViewPr>
    <p:cSldViewPr snapToGrid="0">
      <p:cViewPr>
        <p:scale>
          <a:sx n="80" d="100"/>
          <a:sy n="80" d="100"/>
        </p:scale>
        <p:origin x="-4360" y="-2360"/>
      </p:cViewPr>
      <p:guideLst>
        <p:guide orient="horz" pos="1620"/>
        <p:guide pos="2878"/>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51" d="100"/>
          <a:sy n="51" d="100"/>
        </p:scale>
        <p:origin x="-2850" y="-96"/>
      </p:cViewPr>
      <p:guideLst>
        <p:guide orient="horz" pos="4652"/>
        <p:guide pos="2927"/>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handoutMaster" Target="handoutMasters/handoutMaster1.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vert="horz"/>
          <a:lstStyle/>
          <a:p>
            <a:pPr>
              <a:defRPr/>
            </a:pPr>
            <a:r>
              <a:rPr lang="en-US" sz="1400" u="none" dirty="0" smtClean="0"/>
              <a:t>   </a:t>
            </a:r>
            <a:r>
              <a:rPr lang="en-US" sz="1400" u="sng" dirty="0" smtClean="0"/>
              <a:t>2017 </a:t>
            </a:r>
            <a:r>
              <a:rPr lang="en-US" sz="1400" u="sng" dirty="0"/>
              <a:t>TI Revenue by </a:t>
            </a:r>
            <a:r>
              <a:rPr lang="en-US" sz="1400" u="sng" dirty="0" smtClean="0"/>
              <a:t>Market</a:t>
            </a:r>
          </a:p>
          <a:p>
            <a:pPr>
              <a:defRPr/>
            </a:pPr>
            <a:endParaRPr lang="en-US" dirty="0"/>
          </a:p>
        </c:rich>
      </c:tx>
      <c:layout>
        <c:manualLayout>
          <c:xMode val="edge"/>
          <c:yMode val="edge"/>
          <c:x val="0.19822644109329299"/>
          <c:y val="3.71286405070544E-3"/>
        </c:manualLayout>
      </c:layout>
      <c:overlay val="0"/>
      <c:spPr>
        <a:noFill/>
        <a:ln>
          <a:noFill/>
        </a:ln>
        <a:effectLst/>
      </c:spPr>
    </c:title>
    <c:autoTitleDeleted val="0"/>
    <c:plotArea>
      <c:layout/>
      <c:pieChart>
        <c:varyColors val="1"/>
        <c:ser>
          <c:idx val="0"/>
          <c:order val="0"/>
          <c:tx>
            <c:strRef>
              <c:f>Sheet1!$B$1</c:f>
              <c:strCache>
                <c:ptCount val="1"/>
                <c:pt idx="0">
                  <c:v>Sales</c:v>
                </c:pt>
              </c:strCache>
            </c:strRef>
          </c:tx>
          <c:spPr>
            <a:ln>
              <a:noFill/>
            </a:ln>
          </c:spPr>
          <c:dPt>
            <c:idx val="0"/>
            <c:bubble3D val="0"/>
            <c:spPr>
              <a:solidFill>
                <a:schemeClr val="accent1"/>
              </a:solidFill>
              <a:ln w="19050">
                <a:noFill/>
              </a:ln>
              <a:effectLst/>
            </c:spPr>
            <c:extLst xmlns:c16r2="http://schemas.microsoft.com/office/drawing/2015/06/chart">
              <c:ext xmlns:c16="http://schemas.microsoft.com/office/drawing/2014/chart" uri="{C3380CC4-5D6E-409C-BE32-E72D297353CC}">
                <c16:uniqueId val="{00000001-00D7-4686-8399-4C79E4F43EA5}"/>
              </c:ext>
            </c:extLst>
          </c:dPt>
          <c:dPt>
            <c:idx val="1"/>
            <c:bubble3D val="0"/>
            <c:spPr>
              <a:solidFill>
                <a:schemeClr val="accent2"/>
              </a:solidFill>
              <a:ln w="19050">
                <a:noFill/>
              </a:ln>
              <a:effectLst/>
            </c:spPr>
            <c:extLst xmlns:c16r2="http://schemas.microsoft.com/office/drawing/2015/06/chart">
              <c:ext xmlns:c16="http://schemas.microsoft.com/office/drawing/2014/chart" uri="{C3380CC4-5D6E-409C-BE32-E72D297353CC}">
                <c16:uniqueId val="{00000004-00D7-4686-8399-4C79E4F43EA5}"/>
              </c:ext>
            </c:extLst>
          </c:dPt>
          <c:dPt>
            <c:idx val="2"/>
            <c:bubble3D val="0"/>
            <c:spPr>
              <a:solidFill>
                <a:schemeClr val="accent3"/>
              </a:solidFill>
              <a:ln w="19050">
                <a:noFill/>
              </a:ln>
              <a:effectLst/>
            </c:spPr>
            <c:extLst xmlns:c16r2="http://schemas.microsoft.com/office/drawing/2015/06/chart">
              <c:ext xmlns:c16="http://schemas.microsoft.com/office/drawing/2014/chart" uri="{C3380CC4-5D6E-409C-BE32-E72D297353CC}">
                <c16:uniqueId val="{00000003-00D7-4686-8399-4C79E4F43EA5}"/>
              </c:ext>
            </c:extLst>
          </c:dPt>
          <c:dPt>
            <c:idx val="3"/>
            <c:bubble3D val="0"/>
            <c:spPr>
              <a:solidFill>
                <a:schemeClr val="accent4"/>
              </a:solidFill>
              <a:ln w="19050">
                <a:noFill/>
              </a:ln>
              <a:effectLst/>
            </c:spPr>
            <c:extLst xmlns:c16r2="http://schemas.microsoft.com/office/drawing/2015/06/chart">
              <c:ext xmlns:c16="http://schemas.microsoft.com/office/drawing/2014/chart" uri="{C3380CC4-5D6E-409C-BE32-E72D297353CC}">
                <c16:uniqueId val="{00000002-00D7-4686-8399-4C79E4F43EA5}"/>
              </c:ext>
            </c:extLst>
          </c:dPt>
          <c:dPt>
            <c:idx val="4"/>
            <c:bubble3D val="0"/>
            <c:spPr>
              <a:solidFill>
                <a:schemeClr val="accent5"/>
              </a:solidFill>
              <a:ln w="19050">
                <a:noFill/>
              </a:ln>
              <a:effectLst/>
            </c:spPr>
            <c:extLst xmlns:c16r2="http://schemas.microsoft.com/office/drawing/2015/06/chart">
              <c:ext xmlns:c16="http://schemas.microsoft.com/office/drawing/2014/chart" uri="{C3380CC4-5D6E-409C-BE32-E72D297353CC}">
                <c16:uniqueId val="{00000006-00D7-4686-8399-4C79E4F43EA5}"/>
              </c:ext>
            </c:extLst>
          </c:dPt>
          <c:dPt>
            <c:idx val="5"/>
            <c:bubble3D val="0"/>
            <c:spPr>
              <a:solidFill>
                <a:schemeClr val="accent6"/>
              </a:solidFill>
              <a:ln w="19050">
                <a:noFill/>
              </a:ln>
              <a:effectLst/>
            </c:spPr>
            <c:extLst xmlns:c16r2="http://schemas.microsoft.com/office/drawing/2015/06/chart">
              <c:ext xmlns:c16="http://schemas.microsoft.com/office/drawing/2014/chart" uri="{C3380CC4-5D6E-409C-BE32-E72D297353CC}">
                <c16:uniqueId val="{00000005-00D7-4686-8399-4C79E4F43EA5}"/>
              </c:ext>
            </c:extLst>
          </c:dPt>
          <c:dLbls>
            <c:dLbl>
              <c:idx val="0"/>
              <c:layout/>
              <c:tx>
                <c:rich>
                  <a:bodyPr rot="0" vert="horz"/>
                  <a:lstStyle/>
                  <a:p>
                    <a:pPr>
                      <a:defRPr sz="700" b="0"/>
                    </a:pPr>
                    <a:r>
                      <a:rPr lang="en-US" sz="700" b="0" dirty="0" smtClean="0"/>
                      <a:t>Industrial</a:t>
                    </a:r>
                    <a:r>
                      <a:rPr lang="en-US" sz="700" b="0" baseline="0" dirty="0" smtClean="0"/>
                      <a:t> incl.</a:t>
                    </a:r>
                    <a:r>
                      <a:rPr lang="en-US" sz="700" b="0" dirty="0" smtClean="0"/>
                      <a:t> medical.,</a:t>
                    </a:r>
                    <a:r>
                      <a:rPr lang="en-US" sz="700" b="0" baseline="0" dirty="0" smtClean="0"/>
                      <a:t> grid, appliances…</a:t>
                    </a:r>
                    <a:r>
                      <a:rPr lang="en-US" sz="700" b="0" dirty="0"/>
                      <a:t>
35%</a:t>
                    </a:r>
                    <a:endParaRPr lang="en-US" sz="700" dirty="0"/>
                  </a:p>
                </c:rich>
              </c:tx>
              <c:spPr>
                <a:noFill/>
                <a:ln>
                  <a:noFill/>
                </a:ln>
                <a:effectLst/>
              </c:spPr>
              <c:dLblPos val="outEnd"/>
              <c:showLegendKey val="1"/>
              <c:showVal val="0"/>
              <c:showCatName val="1"/>
              <c:showSerName val="0"/>
              <c:showPercent val="1"/>
              <c:showBubbleSize val="0"/>
            </c:dLbl>
            <c:dLbl>
              <c:idx val="1"/>
              <c:layout>
                <c:manualLayout>
                  <c:x val="-8.1199095218846395E-3"/>
                  <c:y val="-7.4257281014108896E-3"/>
                </c:manualLayout>
              </c:layout>
              <c:spPr>
                <a:noFill/>
                <a:ln>
                  <a:noFill/>
                </a:ln>
                <a:effectLst/>
              </c:spPr>
              <c:txPr>
                <a:bodyPr rot="0" vert="horz"/>
                <a:lstStyle/>
                <a:p>
                  <a:pPr>
                    <a:defRPr sz="700" b="0"/>
                  </a:pPr>
                  <a:endParaRPr lang="en-US"/>
                </a:p>
              </c:txPr>
              <c:dLblPos val="bestFit"/>
              <c:showLegendKey val="1"/>
              <c:showVal val="0"/>
              <c:showCatName val="1"/>
              <c:showSerName val="0"/>
              <c:showPercent val="1"/>
              <c:showBubbleSize val="0"/>
              <c:extLst xmlns:c16r2="http://schemas.microsoft.com/office/drawing/2015/06/chart">
                <c:ext xmlns:c16="http://schemas.microsoft.com/office/drawing/2014/chart" uri="{C3380CC4-5D6E-409C-BE32-E72D297353CC}">
                  <c16:uniqueId val="{00000004-00D7-4686-8399-4C79E4F43EA5}"/>
                </c:ext>
                <c:ext xmlns:c15="http://schemas.microsoft.com/office/drawing/2012/chart" uri="{CE6537A1-D6FC-4f65-9D91-7224C49458BB}">
                  <c15:layout>
                    <c:manualLayout>
                      <c:w val="0.151579823794864"/>
                      <c:h val="0.162132879603805"/>
                    </c:manualLayout>
                  </c15:layout>
                </c:ext>
              </c:extLst>
            </c:dLbl>
            <c:dLbl>
              <c:idx val="2"/>
              <c:spPr>
                <a:noFill/>
                <a:ln>
                  <a:noFill/>
                </a:ln>
                <a:effectLst/>
              </c:spPr>
              <c:txPr>
                <a:bodyPr rot="0" vert="horz"/>
                <a:lstStyle/>
                <a:p>
                  <a:pPr>
                    <a:defRPr sz="700" b="0"/>
                  </a:pPr>
                  <a:endParaRPr lang="en-US"/>
                </a:p>
              </c:txPr>
              <c:dLblPos val="outEnd"/>
              <c:showLegendKey val="1"/>
              <c:showVal val="0"/>
              <c:showCatName val="1"/>
              <c:showSerName val="0"/>
              <c:showPercent val="1"/>
              <c:showBubbleSize val="0"/>
            </c:dLbl>
            <c:dLbl>
              <c:idx val="3"/>
              <c:spPr>
                <a:noFill/>
                <a:ln>
                  <a:noFill/>
                </a:ln>
                <a:effectLst/>
              </c:spPr>
              <c:txPr>
                <a:bodyPr rot="0" vert="horz"/>
                <a:lstStyle/>
                <a:p>
                  <a:pPr>
                    <a:defRPr sz="700" b="0"/>
                  </a:pPr>
                  <a:endParaRPr lang="en-US"/>
                </a:p>
              </c:txPr>
              <c:dLblPos val="outEnd"/>
              <c:showLegendKey val="1"/>
              <c:showVal val="0"/>
              <c:showCatName val="1"/>
              <c:showSerName val="0"/>
              <c:showPercent val="1"/>
              <c:showBubbleSize val="0"/>
            </c:dLbl>
            <c:dLbl>
              <c:idx val="4"/>
              <c:layout>
                <c:manualLayout>
                  <c:x val="1.3888888888888888E-2"/>
                  <c:y val="-1.2403458123190755E-2"/>
                </c:manualLayout>
              </c:layout>
              <c:tx>
                <c:rich>
                  <a:bodyPr rot="0" vert="horz"/>
                  <a:lstStyle/>
                  <a:p>
                    <a:pPr>
                      <a:defRPr sz="700" b="0"/>
                    </a:pPr>
                    <a:r>
                      <a:rPr lang="en-US" sz="700" b="0" dirty="0" smtClean="0"/>
                      <a:t> Enterprise Systems incl.</a:t>
                    </a:r>
                    <a:r>
                      <a:rPr lang="en-US" sz="700" b="0" baseline="0" dirty="0" smtClean="0"/>
                      <a:t> Servers </a:t>
                    </a:r>
                    <a:r>
                      <a:rPr lang="en-US" sz="700" b="0" dirty="0" smtClean="0"/>
                      <a:t>&amp; DLP Products</a:t>
                    </a:r>
                    <a:r>
                      <a:rPr lang="en-US" sz="700" b="0" dirty="0"/>
                      <a:t>
6%</a:t>
                    </a:r>
                    <a:endParaRPr lang="en-US" sz="700" dirty="0"/>
                  </a:p>
                </c:rich>
              </c:tx>
              <c:spPr>
                <a:noFill/>
                <a:ln>
                  <a:noFill/>
                </a:ln>
                <a:effectLst/>
              </c:spPr>
              <c:dLblPos val="bestFit"/>
              <c:showLegendKey val="1"/>
              <c:showVal val="0"/>
              <c:showCatName val="1"/>
              <c:showSerName val="0"/>
              <c:showPercent val="1"/>
              <c:showBubbleSize val="0"/>
            </c:dLbl>
            <c:dLbl>
              <c:idx val="5"/>
              <c:layout/>
              <c:tx>
                <c:rich>
                  <a:bodyPr rot="0" vert="horz"/>
                  <a:lstStyle/>
                  <a:p>
                    <a:pPr>
                      <a:defRPr sz="700" b="0"/>
                    </a:pPr>
                    <a:r>
                      <a:rPr lang="en-US" sz="700" dirty="0" smtClean="0"/>
                      <a:t>Other</a:t>
                    </a:r>
                    <a:r>
                      <a:rPr lang="en-US" sz="700" dirty="0"/>
                      <a:t>
3%</a:t>
                    </a:r>
                  </a:p>
                </c:rich>
              </c:tx>
              <c:spPr>
                <a:noFill/>
                <a:ln>
                  <a:noFill/>
                </a:ln>
                <a:effectLst/>
              </c:spPr>
              <c:dLblPos val="outEnd"/>
              <c:showLegendKey val="1"/>
              <c:showVal val="0"/>
              <c:showCatName val="1"/>
              <c:showSerName val="0"/>
              <c:showPercent val="1"/>
              <c:showBubbleSize val="0"/>
            </c:dLbl>
            <c:spPr>
              <a:noFill/>
              <a:ln>
                <a:noFill/>
              </a:ln>
              <a:effectLst/>
            </c:spPr>
            <c:txPr>
              <a:bodyPr rot="0" vert="horz"/>
              <a:lstStyle/>
              <a:p>
                <a:pPr>
                  <a:defRPr sz="800" b="0"/>
                </a:pPr>
                <a:endParaRPr lang="en-US"/>
              </a:p>
            </c:txPr>
            <c:dLblPos val="outEnd"/>
            <c:showLegendKey val="1"/>
            <c:showVal val="0"/>
            <c:showCatName val="1"/>
            <c:showSerName val="0"/>
            <c:showPercent val="1"/>
            <c:showBubbleSize val="0"/>
            <c:showLeaderLines val="0"/>
            <c:extLst xmlns:c16r2="http://schemas.microsoft.com/office/drawing/2015/06/chart">
              <c:ext xmlns:c15="http://schemas.microsoft.com/office/drawing/2012/chart" uri="{CE6537A1-D6FC-4f65-9D91-7224C49458BB}"/>
            </c:extLst>
          </c:dLbls>
          <c:cat>
            <c:strRef>
              <c:f>Sheet1!$A$2:$A$7</c:f>
              <c:strCache>
                <c:ptCount val="6"/>
                <c:pt idx="0">
                  <c:v>Industrial</c:v>
                </c:pt>
                <c:pt idx="1">
                  <c:v>Automotive</c:v>
                </c:pt>
                <c:pt idx="2">
                  <c:v>Personal Electronics</c:v>
                </c:pt>
                <c:pt idx="3">
                  <c:v>Communications Equipment</c:v>
                </c:pt>
                <c:pt idx="4">
                  <c:v>Enterprise Systems</c:v>
                </c:pt>
                <c:pt idx="5">
                  <c:v>Other</c:v>
                </c:pt>
              </c:strCache>
            </c:strRef>
          </c:cat>
          <c:val>
            <c:numRef>
              <c:f>Sheet1!$B$2:$B$7</c:f>
              <c:numCache>
                <c:formatCode>General</c:formatCode>
                <c:ptCount val="6"/>
                <c:pt idx="0">
                  <c:v>35</c:v>
                </c:pt>
                <c:pt idx="1">
                  <c:v>19</c:v>
                </c:pt>
                <c:pt idx="2">
                  <c:v>25</c:v>
                </c:pt>
                <c:pt idx="3">
                  <c:v>12</c:v>
                </c:pt>
                <c:pt idx="4">
                  <c:v>6</c:v>
                </c:pt>
                <c:pt idx="5">
                  <c:v>3</c:v>
                </c:pt>
              </c:numCache>
            </c:numRef>
          </c:val>
          <c:extLst xmlns:c16r2="http://schemas.microsoft.com/office/drawing/2015/06/chart">
            <c:ext xmlns:c16="http://schemas.microsoft.com/office/drawing/2014/chart" uri="{C3380CC4-5D6E-409C-BE32-E72D297353CC}">
              <c16:uniqueId val="{00000000-00D7-4686-8399-4C79E4F43EA5}"/>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solidFill>
            <a:schemeClr val="tx1"/>
          </a:solidFill>
        </a:defRPr>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2882" name="Rectangle 2"/>
          <p:cNvSpPr>
            <a:spLocks noGrp="1" noChangeArrowheads="1"/>
          </p:cNvSpPr>
          <p:nvPr>
            <p:ph type="hdr" sz="quarter"/>
          </p:nvPr>
        </p:nvSpPr>
        <p:spPr bwMode="auto">
          <a:xfrm>
            <a:off x="0" y="2"/>
            <a:ext cx="4027944"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defRPr sz="1800"/>
            </a:lvl1pPr>
          </a:lstStyle>
          <a:p>
            <a:pPr>
              <a:defRPr/>
            </a:pPr>
            <a:endParaRPr lang="en-US"/>
          </a:p>
        </p:txBody>
      </p:sp>
      <p:sp>
        <p:nvSpPr>
          <p:cNvPr id="122883" name="Rectangle 3"/>
          <p:cNvSpPr>
            <a:spLocks noGrp="1" noChangeArrowheads="1"/>
          </p:cNvSpPr>
          <p:nvPr>
            <p:ph type="dt" sz="quarter" idx="1"/>
          </p:nvPr>
        </p:nvSpPr>
        <p:spPr bwMode="auto">
          <a:xfrm>
            <a:off x="5266329" y="2"/>
            <a:ext cx="4027943"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lgn="r">
              <a:defRPr sz="1800"/>
            </a:lvl1pPr>
          </a:lstStyle>
          <a:p>
            <a:pPr>
              <a:defRPr/>
            </a:pPr>
            <a:endParaRPr lang="en-US"/>
          </a:p>
        </p:txBody>
      </p:sp>
      <p:sp>
        <p:nvSpPr>
          <p:cNvPr id="122884" name="Rectangle 4"/>
          <p:cNvSpPr>
            <a:spLocks noGrp="1" noChangeArrowheads="1"/>
          </p:cNvSpPr>
          <p:nvPr>
            <p:ph type="ftr" sz="quarter" idx="2"/>
          </p:nvPr>
        </p:nvSpPr>
        <p:spPr bwMode="auto">
          <a:xfrm>
            <a:off x="0" y="14030071"/>
            <a:ext cx="4027944"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defRPr sz="1800"/>
            </a:lvl1pPr>
          </a:lstStyle>
          <a:p>
            <a:pPr>
              <a:defRPr/>
            </a:pPr>
            <a:endParaRPr lang="en-US"/>
          </a:p>
        </p:txBody>
      </p:sp>
      <p:sp>
        <p:nvSpPr>
          <p:cNvPr id="122885" name="Rectangle 5"/>
          <p:cNvSpPr>
            <a:spLocks noGrp="1" noChangeArrowheads="1"/>
          </p:cNvSpPr>
          <p:nvPr>
            <p:ph type="sldNum" sz="quarter" idx="3"/>
          </p:nvPr>
        </p:nvSpPr>
        <p:spPr bwMode="auto">
          <a:xfrm>
            <a:off x="5266329" y="14030071"/>
            <a:ext cx="4027943"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lgn="r">
              <a:defRPr sz="1800"/>
            </a:lvl1pPr>
          </a:lstStyle>
          <a:p>
            <a:pPr>
              <a:defRPr/>
            </a:pPr>
            <a:fld id="{8D56EAE8-38CB-4EE5-8A34-F5F49B68F2DE}" type="slidenum">
              <a:rPr lang="en-US"/>
              <a:pPr>
                <a:defRPr/>
              </a:pPr>
              <a:t>‹#›</a:t>
            </a:fld>
            <a:endParaRPr lang="en-US"/>
          </a:p>
        </p:txBody>
      </p:sp>
    </p:spTree>
    <p:extLst>
      <p:ext uri="{BB962C8B-B14F-4D97-AF65-F5344CB8AC3E}">
        <p14:creationId xmlns:p14="http://schemas.microsoft.com/office/powerpoint/2010/main" val="37230079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1858" name="Rectangle 2"/>
          <p:cNvSpPr>
            <a:spLocks noGrp="1" noChangeArrowheads="1"/>
          </p:cNvSpPr>
          <p:nvPr>
            <p:ph type="hdr" sz="quarter"/>
          </p:nvPr>
        </p:nvSpPr>
        <p:spPr bwMode="auto">
          <a:xfrm>
            <a:off x="0" y="2"/>
            <a:ext cx="4027944"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defRPr sz="1800"/>
            </a:lvl1pPr>
          </a:lstStyle>
          <a:p>
            <a:pPr>
              <a:defRPr/>
            </a:pPr>
            <a:endParaRPr lang="en-US"/>
          </a:p>
        </p:txBody>
      </p:sp>
      <p:sp>
        <p:nvSpPr>
          <p:cNvPr id="121859" name="Rectangle 3"/>
          <p:cNvSpPr>
            <a:spLocks noGrp="1" noChangeArrowheads="1"/>
          </p:cNvSpPr>
          <p:nvPr>
            <p:ph type="dt" idx="1"/>
          </p:nvPr>
        </p:nvSpPr>
        <p:spPr bwMode="auto">
          <a:xfrm>
            <a:off x="5266329" y="2"/>
            <a:ext cx="4027943" cy="737488"/>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lvl1pPr algn="r">
              <a:defRPr sz="1800"/>
            </a:lvl1pPr>
          </a:lstStyle>
          <a:p>
            <a:pPr>
              <a:defRPr/>
            </a:pPr>
            <a:endParaRPr lang="en-US"/>
          </a:p>
        </p:txBody>
      </p:sp>
      <p:sp>
        <p:nvSpPr>
          <p:cNvPr id="14340" name="Rectangle 4"/>
          <p:cNvSpPr>
            <a:spLocks noGrp="1" noRot="1" noChangeAspect="1" noChangeArrowheads="1" noTextEdit="1"/>
          </p:cNvSpPr>
          <p:nvPr>
            <p:ph type="sldImg" idx="2"/>
          </p:nvPr>
        </p:nvSpPr>
        <p:spPr bwMode="auto">
          <a:xfrm>
            <a:off x="-274638" y="1108075"/>
            <a:ext cx="9845676" cy="5538788"/>
          </a:xfrm>
          <a:prstGeom prst="rect">
            <a:avLst/>
          </a:prstGeom>
          <a:noFill/>
          <a:ln w="9525">
            <a:solidFill>
              <a:srgbClr val="000000"/>
            </a:solidFill>
            <a:miter lim="800000"/>
            <a:headEnd/>
            <a:tailEnd/>
          </a:ln>
        </p:spPr>
      </p:sp>
      <p:sp>
        <p:nvSpPr>
          <p:cNvPr id="121861" name="Rectangle 5"/>
          <p:cNvSpPr>
            <a:spLocks noGrp="1" noChangeArrowheads="1"/>
          </p:cNvSpPr>
          <p:nvPr>
            <p:ph type="body" sz="quarter" idx="3"/>
          </p:nvPr>
        </p:nvSpPr>
        <p:spPr bwMode="auto">
          <a:xfrm>
            <a:off x="929854" y="7016308"/>
            <a:ext cx="7436693" cy="6645019"/>
          </a:xfrm>
          <a:prstGeom prst="rect">
            <a:avLst/>
          </a:prstGeom>
          <a:noFill/>
          <a:ln w="9525">
            <a:noFill/>
            <a:miter lim="800000"/>
            <a:headEnd/>
            <a:tailEnd/>
          </a:ln>
          <a:effectLst/>
        </p:spPr>
        <p:txBody>
          <a:bodyPr vert="horz" wrap="square" lIns="136205" tIns="68102" rIns="136205" bIns="68102"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121862" name="Rectangle 6"/>
          <p:cNvSpPr>
            <a:spLocks noGrp="1" noChangeArrowheads="1"/>
          </p:cNvSpPr>
          <p:nvPr>
            <p:ph type="ftr" sz="quarter" idx="4"/>
          </p:nvPr>
        </p:nvSpPr>
        <p:spPr bwMode="auto">
          <a:xfrm>
            <a:off x="0" y="14030071"/>
            <a:ext cx="4027944"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defRPr sz="1800"/>
            </a:lvl1pPr>
          </a:lstStyle>
          <a:p>
            <a:pPr>
              <a:defRPr/>
            </a:pPr>
            <a:endParaRPr lang="en-US"/>
          </a:p>
        </p:txBody>
      </p:sp>
      <p:sp>
        <p:nvSpPr>
          <p:cNvPr id="121863" name="Rectangle 7"/>
          <p:cNvSpPr>
            <a:spLocks noGrp="1" noChangeArrowheads="1"/>
          </p:cNvSpPr>
          <p:nvPr>
            <p:ph type="sldNum" sz="quarter" idx="5"/>
          </p:nvPr>
        </p:nvSpPr>
        <p:spPr bwMode="auto">
          <a:xfrm>
            <a:off x="5266329" y="14030071"/>
            <a:ext cx="4027943" cy="737488"/>
          </a:xfrm>
          <a:prstGeom prst="rect">
            <a:avLst/>
          </a:prstGeom>
          <a:noFill/>
          <a:ln w="9525">
            <a:noFill/>
            <a:miter lim="800000"/>
            <a:headEnd/>
            <a:tailEnd/>
          </a:ln>
          <a:effectLst/>
        </p:spPr>
        <p:txBody>
          <a:bodyPr vert="horz" wrap="square" lIns="136205" tIns="68102" rIns="136205" bIns="68102" numCol="1" anchor="b" anchorCtr="0" compatLnSpc="1">
            <a:prstTxWarp prst="textNoShape">
              <a:avLst/>
            </a:prstTxWarp>
          </a:bodyPr>
          <a:lstStyle>
            <a:lvl1pPr algn="r">
              <a:defRPr sz="1800"/>
            </a:lvl1pPr>
          </a:lstStyle>
          <a:p>
            <a:pPr>
              <a:defRPr/>
            </a:pPr>
            <a:fld id="{BED2394B-E06C-4DC9-BCC2-551C3DED9AAD}" type="slidenum">
              <a:rPr lang="en-US"/>
              <a:pPr>
                <a:defRPr/>
              </a:pPr>
              <a:t>‹#›</a:t>
            </a:fld>
            <a:endParaRPr lang="en-US"/>
          </a:p>
        </p:txBody>
      </p:sp>
    </p:spTree>
    <p:extLst>
      <p:ext uri="{BB962C8B-B14F-4D97-AF65-F5344CB8AC3E}">
        <p14:creationId xmlns:p14="http://schemas.microsoft.com/office/powerpoint/2010/main" val="374703543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000" kern="1200">
        <a:solidFill>
          <a:schemeClr val="tx1"/>
        </a:solidFill>
        <a:latin typeface="Arial" charset="0"/>
        <a:ea typeface="+mn-ea"/>
        <a:cs typeface="+mn-cs"/>
      </a:defRPr>
    </a:lvl1pPr>
    <a:lvl2pPr marL="380895" algn="l" rtl="0" eaLnBrk="0" fontAlgn="base" hangingPunct="0">
      <a:spcBef>
        <a:spcPct val="30000"/>
      </a:spcBef>
      <a:spcAft>
        <a:spcPct val="0"/>
      </a:spcAft>
      <a:defRPr sz="1000" kern="1200">
        <a:solidFill>
          <a:schemeClr val="tx1"/>
        </a:solidFill>
        <a:latin typeface="Arial" charset="0"/>
        <a:ea typeface="+mn-ea"/>
        <a:cs typeface="+mn-cs"/>
      </a:defRPr>
    </a:lvl2pPr>
    <a:lvl3pPr marL="761790" algn="l" rtl="0" eaLnBrk="0" fontAlgn="base" hangingPunct="0">
      <a:spcBef>
        <a:spcPct val="30000"/>
      </a:spcBef>
      <a:spcAft>
        <a:spcPct val="0"/>
      </a:spcAft>
      <a:defRPr sz="1000" kern="1200">
        <a:solidFill>
          <a:schemeClr val="tx1"/>
        </a:solidFill>
        <a:latin typeface="Arial" charset="0"/>
        <a:ea typeface="+mn-ea"/>
        <a:cs typeface="+mn-cs"/>
      </a:defRPr>
    </a:lvl3pPr>
    <a:lvl4pPr marL="1142683" algn="l" rtl="0" eaLnBrk="0" fontAlgn="base" hangingPunct="0">
      <a:spcBef>
        <a:spcPct val="30000"/>
      </a:spcBef>
      <a:spcAft>
        <a:spcPct val="0"/>
      </a:spcAft>
      <a:defRPr sz="1000" kern="1200">
        <a:solidFill>
          <a:schemeClr val="tx1"/>
        </a:solidFill>
        <a:latin typeface="Arial" charset="0"/>
        <a:ea typeface="+mn-ea"/>
        <a:cs typeface="+mn-cs"/>
      </a:defRPr>
    </a:lvl4pPr>
    <a:lvl5pPr marL="1523573" algn="l" rtl="0" eaLnBrk="0" fontAlgn="base" hangingPunct="0">
      <a:spcBef>
        <a:spcPct val="30000"/>
      </a:spcBef>
      <a:spcAft>
        <a:spcPct val="0"/>
      </a:spcAft>
      <a:defRPr sz="1000" kern="1200">
        <a:solidFill>
          <a:schemeClr val="tx1"/>
        </a:solidFill>
        <a:latin typeface="Arial" charset="0"/>
        <a:ea typeface="+mn-ea"/>
        <a:cs typeface="+mn-cs"/>
      </a:defRPr>
    </a:lvl5pPr>
    <a:lvl6pPr marL="1904467" algn="l" defTabSz="761790" rtl="0" eaLnBrk="1" latinLnBrk="0" hangingPunct="1">
      <a:defRPr sz="1000" kern="1200">
        <a:solidFill>
          <a:schemeClr val="tx1"/>
        </a:solidFill>
        <a:latin typeface="+mn-lt"/>
        <a:ea typeface="+mn-ea"/>
        <a:cs typeface="+mn-cs"/>
      </a:defRPr>
    </a:lvl6pPr>
    <a:lvl7pPr marL="2285362" algn="l" defTabSz="761790" rtl="0" eaLnBrk="1" latinLnBrk="0" hangingPunct="1">
      <a:defRPr sz="1000" kern="1200">
        <a:solidFill>
          <a:schemeClr val="tx1"/>
        </a:solidFill>
        <a:latin typeface="+mn-lt"/>
        <a:ea typeface="+mn-ea"/>
        <a:cs typeface="+mn-cs"/>
      </a:defRPr>
    </a:lvl7pPr>
    <a:lvl8pPr marL="2666253" algn="l" defTabSz="761790" rtl="0" eaLnBrk="1" latinLnBrk="0" hangingPunct="1">
      <a:defRPr sz="1000" kern="1200">
        <a:solidFill>
          <a:schemeClr val="tx1"/>
        </a:solidFill>
        <a:latin typeface="+mn-lt"/>
        <a:ea typeface="+mn-ea"/>
        <a:cs typeface="+mn-cs"/>
      </a:defRPr>
    </a:lvl8pPr>
    <a:lvl9pPr marL="3047146" algn="l" defTabSz="761790" rtl="0" eaLnBrk="1" latinLnBrk="0" hangingPunct="1">
      <a:defRPr sz="10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4638" y="1108075"/>
            <a:ext cx="9845676" cy="5538788"/>
          </a:xfrm>
        </p:spPr>
      </p:sp>
      <p:sp>
        <p:nvSpPr>
          <p:cNvPr id="3" name="Notes Placeholder 2"/>
          <p:cNvSpPr>
            <a:spLocks noGrp="1"/>
          </p:cNvSpPr>
          <p:nvPr>
            <p:ph type="body" idx="1"/>
          </p:nvPr>
        </p:nvSpPr>
        <p:spPr/>
        <p:txBody>
          <a:bodyPr/>
          <a:lstStyle/>
          <a:p>
            <a:r>
              <a:rPr lang="en-US" b="1" dirty="0" smtClean="0"/>
              <a:t>Goal: Introduce TI as a</a:t>
            </a:r>
            <a:r>
              <a:rPr lang="en-US" b="1" baseline="0" dirty="0" smtClean="0"/>
              <a:t> semiconductor supplier with a diversified customer base – not just invested in one market</a:t>
            </a:r>
          </a:p>
          <a:p>
            <a:endParaRPr lang="en-US" b="0"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0" baseline="0" dirty="0" smtClean="0"/>
              <a:t>Suggested text: </a:t>
            </a:r>
          </a:p>
          <a:p>
            <a:r>
              <a:rPr lang="en-US" b="0" baseline="0" dirty="0" smtClean="0"/>
              <a:t>You’re probably familiar with Texas Instruments – we’ve likely spoken with each of you in the past about our various product announcements. TI’s broad product portfolio of analog and embedded processing products are used in a variety of markets – the top three being Industrial (35%), Personal Electronics (25%) and Automotive (19%), which more than three quarters of TI’s annual revenue is generated.</a:t>
            </a:r>
          </a:p>
          <a:p>
            <a:endParaRPr lang="en-US" b="0" baseline="0" dirty="0" smtClean="0"/>
          </a:p>
          <a:p>
            <a:r>
              <a:rPr lang="en-US" b="0" baseline="0" dirty="0" smtClean="0"/>
              <a:t>It should be no surprise that TI has a history in the industrial market – our legacy can be traced back to the energy exploration market almost 90 years ago. Since that time, TI has applied it’s knowledge and expertise to build robust and reliable semiconductor products in other markets –Automotive being one of them.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b="1"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baseline="0" dirty="0" smtClean="0"/>
              <a:t>Optional text: </a:t>
            </a:r>
          </a:p>
          <a:p>
            <a:pPr marL="171450" indent="-171450">
              <a:buFont typeface="Arial" panose="020B0604020202020204" pitchFamily="34" charset="0"/>
              <a:buChar char="•"/>
            </a:pPr>
            <a:r>
              <a:rPr lang="en-US" dirty="0" smtClean="0"/>
              <a:t>Industrial covers a broad set of sectors – ranging from building and factory automation – to medical, grid infrastructure and appliances.</a:t>
            </a:r>
          </a:p>
          <a:p>
            <a:pPr marL="171450" indent="-171450">
              <a:buFont typeface="Arial" panose="020B0604020202020204" pitchFamily="34" charset="0"/>
              <a:buChar char="•"/>
            </a:pPr>
            <a:r>
              <a:rPr lang="en-US" dirty="0" smtClean="0"/>
              <a:t>Personal</a:t>
            </a:r>
            <a:r>
              <a:rPr lang="en-US" baseline="0" dirty="0" smtClean="0"/>
              <a:t> electronics includes non-medical wearable devices, tablets, personal computers, notebook computers and audio devices</a:t>
            </a:r>
          </a:p>
          <a:p>
            <a:pPr marL="171450" indent="-171450">
              <a:buFont typeface="Arial" panose="020B0604020202020204" pitchFamily="34" charset="0"/>
              <a:buChar char="•"/>
            </a:pPr>
            <a:r>
              <a:rPr lang="en-US" baseline="0" dirty="0" smtClean="0"/>
              <a:t>Communication equipment ranges from enterprise switching, telecom infrastructure and wireless infrastructure.</a:t>
            </a:r>
          </a:p>
          <a:p>
            <a:pPr marL="171450" indent="-171450">
              <a:buFont typeface="Arial" panose="020B0604020202020204" pitchFamily="34" charset="0"/>
              <a:buChar char="•"/>
            </a:pPr>
            <a:r>
              <a:rPr lang="en-US" baseline="0" dirty="0" smtClean="0"/>
              <a:t>Enterprise Systems cover servers – and projectors enabled by TI’s DLP® display technology.</a:t>
            </a:r>
          </a:p>
          <a:p>
            <a:pPr marL="171450" indent="-171450">
              <a:buFont typeface="Arial" panose="020B0604020202020204" pitchFamily="34" charset="0"/>
              <a:buChar char="•"/>
            </a:pPr>
            <a:r>
              <a:rPr lang="en-US" baseline="0" dirty="0" smtClean="0"/>
              <a:t>Finally, we come to the main topic for today – Automotive. But this isn’t just about automotive-qualified PRODUCTS... TI’s commitment is to support its customers from a SYSTEMS-based approach. </a:t>
            </a:r>
          </a:p>
          <a:p>
            <a:pPr marL="171450" indent="-171450">
              <a:buFont typeface="Arial" panose="020B0604020202020204" pitchFamily="34" charset="0"/>
              <a:buChar char="•"/>
            </a:pPr>
            <a:endParaRPr lang="en-US" baseline="0" dirty="0" smtClean="0"/>
          </a:p>
          <a:p>
            <a:pPr marL="0" indent="0">
              <a:buFont typeface="Arial" panose="020B0604020202020204" pitchFamily="34" charset="0"/>
              <a:buNone/>
            </a:pPr>
            <a:r>
              <a:rPr lang="en-US" baseline="0" dirty="0" smtClean="0"/>
              <a:t>Let me tell you what that means on the next slide... [block diagram slide]</a:t>
            </a:r>
            <a:endParaRPr lang="en-US" dirty="0" smtClean="0"/>
          </a:p>
          <a:p>
            <a:endParaRPr lang="en-US" b="0" dirty="0" smtClean="0"/>
          </a:p>
          <a:p>
            <a:endParaRPr lang="en-US" dirty="0"/>
          </a:p>
        </p:txBody>
      </p:sp>
      <p:sp>
        <p:nvSpPr>
          <p:cNvPr id="4" name="Slide Number Placeholder 3"/>
          <p:cNvSpPr>
            <a:spLocks noGrp="1"/>
          </p:cNvSpPr>
          <p:nvPr>
            <p:ph type="sldNum" sz="quarter" idx="10"/>
          </p:nvPr>
        </p:nvSpPr>
        <p:spPr/>
        <p:txBody>
          <a:bodyPr/>
          <a:lstStyle/>
          <a:p>
            <a:pPr>
              <a:defRPr/>
            </a:pPr>
            <a:fld id="{BED2394B-E06C-4DC9-BCC2-551C3DED9AAD}" type="slidenum">
              <a:rPr lang="en-US" smtClean="0">
                <a:solidFill>
                  <a:prstClr val="black"/>
                </a:solidFill>
              </a:rPr>
              <a:pPr>
                <a:defRPr/>
              </a:pPr>
              <a:t>2</a:t>
            </a:fld>
            <a:endParaRPr lang="en-US" dirty="0">
              <a:solidFill>
                <a:prstClr val="black"/>
              </a:solidFill>
            </a:endParaRPr>
          </a:p>
        </p:txBody>
      </p:sp>
    </p:spTree>
    <p:extLst>
      <p:ext uri="{BB962C8B-B14F-4D97-AF65-F5344CB8AC3E}">
        <p14:creationId xmlns:p14="http://schemas.microsoft.com/office/powerpoint/2010/main" val="27688155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03BA23CF-AA30-4A18-B744-605C3E9DBF07}" type="slidenum">
              <a:rPr lang="en-US"/>
              <a:pPr>
                <a:defRPr/>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pPr>
                <a:defRPr/>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9"/>
            <a:ext cx="3008313" cy="871538"/>
          </a:xfrm>
        </p:spPr>
        <p:txBody>
          <a:bodyPr anchor="b"/>
          <a:lstStyle>
            <a:lvl1pPr algn="l">
              <a:defRPr sz="27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8"/>
            <a:ext cx="5111750" cy="4389835"/>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4" y="1076325"/>
            <a:ext cx="3008313" cy="3518298"/>
          </a:xfrm>
        </p:spPr>
        <p:txBody>
          <a:bodyPr/>
          <a:lstStyle>
            <a:lvl1pPr marL="0" indent="0">
              <a:buNone/>
              <a:defRPr sz="1700"/>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pPr>
                <a:defRPr/>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62"/>
            <a:ext cx="5486400" cy="425053"/>
          </a:xfrm>
        </p:spPr>
        <p:txBody>
          <a:bodyPr anchor="b"/>
          <a:lstStyle>
            <a:lvl1pPr algn="l">
              <a:defRPr sz="23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3086100"/>
          </a:xfrm>
        </p:spPr>
        <p:txBody>
          <a:bodyPr/>
          <a:lstStyle>
            <a:lvl1pPr marL="0" indent="0">
              <a:buNone/>
              <a:defRPr sz="2700"/>
            </a:lvl1pPr>
            <a:lvl2pPr marL="380895" indent="0">
              <a:buNone/>
              <a:defRPr sz="2300"/>
            </a:lvl2pPr>
            <a:lvl3pPr marL="761790" indent="0">
              <a:buNone/>
              <a:defRPr sz="2000"/>
            </a:lvl3pPr>
            <a:lvl4pPr marL="1142683" indent="0">
              <a:buNone/>
              <a:defRPr sz="1700"/>
            </a:lvl4pPr>
            <a:lvl5pPr marL="1523573" indent="0">
              <a:buNone/>
              <a:defRPr sz="1700"/>
            </a:lvl5pPr>
            <a:lvl6pPr marL="1904467" indent="0">
              <a:buNone/>
              <a:defRPr sz="1700"/>
            </a:lvl6pPr>
            <a:lvl7pPr marL="2285362" indent="0">
              <a:buNone/>
              <a:defRPr sz="1700"/>
            </a:lvl7pPr>
            <a:lvl8pPr marL="2666253" indent="0">
              <a:buNone/>
              <a:defRPr sz="1700"/>
            </a:lvl8pPr>
            <a:lvl9pPr marL="3047146" indent="0">
              <a:buNone/>
              <a:defRPr sz="1700"/>
            </a:lvl9pPr>
          </a:lstStyle>
          <a:p>
            <a:pPr lvl="0"/>
            <a:endParaRPr lang="en-US" noProof="0" smtClean="0"/>
          </a:p>
        </p:txBody>
      </p:sp>
      <p:sp>
        <p:nvSpPr>
          <p:cNvPr id="4" name="Text Placeholder 3"/>
          <p:cNvSpPr>
            <a:spLocks noGrp="1"/>
          </p:cNvSpPr>
          <p:nvPr>
            <p:ph type="body" sz="half" idx="2"/>
          </p:nvPr>
        </p:nvSpPr>
        <p:spPr>
          <a:xfrm>
            <a:off x="1792288" y="4025515"/>
            <a:ext cx="5486400" cy="603647"/>
          </a:xfrm>
          <a:noFill/>
          <a:ln w="9525" algn="ctr">
            <a:noFill/>
            <a:miter lim="800000"/>
            <a:headEnd/>
            <a:tailEnd/>
          </a:ln>
        </p:spPr>
        <p:txBody>
          <a:bodyPr vert="horz" wrap="square" lIns="76179" tIns="38088" rIns="76179" bIns="38088" numCol="1" anchor="t" anchorCtr="0" compatLnSpc="1">
            <a:prstTxWarp prst="textNoShape">
              <a:avLst/>
            </a:prstTxWarp>
          </a:bodyPr>
          <a:lstStyle>
            <a:lvl1pPr marL="0" indent="0" algn="l" rtl="0" eaLnBrk="0" fontAlgn="base" hangingPunct="0">
              <a:spcAft>
                <a:spcPct val="0"/>
              </a:spcAft>
              <a:buNone/>
              <a:defRPr lang="en-US" sz="1700" smtClean="0">
                <a:solidFill>
                  <a:schemeClr val="tx1"/>
                </a:solidFill>
                <a:latin typeface="+mn-lt"/>
                <a:ea typeface="+mn-ea"/>
                <a:cs typeface="+mn-cs"/>
              </a:defRPr>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pPr>
                <a:defRPr/>
              </a:pPr>
              <a:t>‹#›</a:t>
            </a:fld>
            <a:endParaRPr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8" y="107157"/>
            <a:ext cx="2141537" cy="430172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31775" y="107157"/>
            <a:ext cx="6275388" cy="430172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03BA23CF-AA30-4A18-B744-605C3E9DBF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299489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 name="Picture 14" descr="selected_powerpoint_bg_2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9"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7355571E-02C7-4909-A943-092A83DD3418}" type="slidenum">
              <a:rPr lang="en-US">
                <a:solidFill>
                  <a:srgbClr val="000000"/>
                </a:solidFill>
              </a:rPr>
              <a:pPr>
                <a:defRPr/>
              </a:pPr>
              <a:t>‹#›</a:t>
            </a:fld>
            <a:endParaRPr lang="en-US">
              <a:solidFill>
                <a:srgbClr val="000000"/>
              </a:solidFill>
            </a:endParaRPr>
          </a:p>
        </p:txBody>
      </p:sp>
      <p:grpSp>
        <p:nvGrpSpPr>
          <p:cNvPr id="16" name="Group 15"/>
          <p:cNvGrpSpPr/>
          <p:nvPr userDrawn="1"/>
        </p:nvGrpSpPr>
        <p:grpSpPr>
          <a:xfrm>
            <a:off x="0" y="4706938"/>
            <a:ext cx="8826500" cy="388620"/>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42051364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9" name="Picture 18" descr="selected_powerpoint_bg_1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A18096A3-1C74-4210-9B46-F757C8F29AA0}"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449959358"/>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0298"/>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3C7E7816-A48B-4805-9A47-CE865F4F101F}"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7114241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84" y="786359"/>
            <a:ext cx="8467725" cy="3709449"/>
          </a:xfrm>
        </p:spPr>
        <p:txBody>
          <a:bodyPr/>
          <a:lstStyle>
            <a:lvl1pPr>
              <a:spcBef>
                <a:spcPts val="667"/>
              </a:spcBef>
              <a:defRPr/>
            </a:lvl1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022769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 name="Picture 14" descr="selected_powerpoint_bg_2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9"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7355571E-02C7-4909-A943-092A83DD3418}" type="slidenum">
              <a:rPr lang="en-US"/>
              <a:pPr>
                <a:defRPr/>
              </a:pPr>
              <a:t>‹#›</a:t>
            </a:fld>
            <a:endParaRPr lang="en-US"/>
          </a:p>
        </p:txBody>
      </p:sp>
      <p:grpSp>
        <p:nvGrpSpPr>
          <p:cNvPr id="16" name="Group 15"/>
          <p:cNvGrpSpPr/>
          <p:nvPr userDrawn="1"/>
        </p:nvGrpSpPr>
        <p:grpSpPr>
          <a:xfrm>
            <a:off x="0" y="4706938"/>
            <a:ext cx="8826500" cy="388620"/>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33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700"/>
            </a:lvl1pPr>
            <a:lvl2pPr marL="380895" indent="0">
              <a:buNone/>
              <a:defRPr sz="1500"/>
            </a:lvl2pPr>
            <a:lvl3pPr marL="761790" indent="0">
              <a:buNone/>
              <a:defRPr sz="1300"/>
            </a:lvl3pPr>
            <a:lvl4pPr marL="1142683" indent="0">
              <a:buNone/>
              <a:defRPr sz="1200"/>
            </a:lvl4pPr>
            <a:lvl5pPr marL="1523573" indent="0">
              <a:buNone/>
              <a:defRPr sz="1200"/>
            </a:lvl5pPr>
            <a:lvl6pPr marL="1904467" indent="0">
              <a:buNone/>
              <a:defRPr sz="1200"/>
            </a:lvl6pPr>
            <a:lvl7pPr marL="2285362" indent="0">
              <a:buNone/>
              <a:defRPr sz="1200"/>
            </a:lvl7pPr>
            <a:lvl8pPr marL="2666253" indent="0">
              <a:buNone/>
              <a:defRPr sz="1200"/>
            </a:lvl8pPr>
            <a:lvl9pPr marL="3047146" indent="0">
              <a:buNone/>
              <a:defRPr sz="12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638925" y="4537472"/>
            <a:ext cx="2133600" cy="154782"/>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9893738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8" y="889399"/>
            <a:ext cx="4157663"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889399"/>
            <a:ext cx="4157662"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59377670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7753695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6032483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9441779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9"/>
            <a:ext cx="3008313" cy="871538"/>
          </a:xfrm>
        </p:spPr>
        <p:txBody>
          <a:bodyPr anchor="b"/>
          <a:lstStyle>
            <a:lvl1pPr algn="l">
              <a:defRPr sz="27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8"/>
            <a:ext cx="5111750" cy="4389835"/>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4" y="1076325"/>
            <a:ext cx="3008313" cy="3518298"/>
          </a:xfrm>
        </p:spPr>
        <p:txBody>
          <a:bodyPr/>
          <a:lstStyle>
            <a:lvl1pPr marL="0" indent="0">
              <a:buNone/>
              <a:defRPr sz="1700"/>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632600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62"/>
            <a:ext cx="5486400" cy="425053"/>
          </a:xfrm>
        </p:spPr>
        <p:txBody>
          <a:bodyPr anchor="b"/>
          <a:lstStyle>
            <a:lvl1pPr algn="l">
              <a:defRPr sz="23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3086100"/>
          </a:xfrm>
        </p:spPr>
        <p:txBody>
          <a:bodyPr/>
          <a:lstStyle>
            <a:lvl1pPr marL="0" indent="0">
              <a:buNone/>
              <a:defRPr sz="2700"/>
            </a:lvl1pPr>
            <a:lvl2pPr marL="380895" indent="0">
              <a:buNone/>
              <a:defRPr sz="2300"/>
            </a:lvl2pPr>
            <a:lvl3pPr marL="761790" indent="0">
              <a:buNone/>
              <a:defRPr sz="2000"/>
            </a:lvl3pPr>
            <a:lvl4pPr marL="1142683" indent="0">
              <a:buNone/>
              <a:defRPr sz="1700"/>
            </a:lvl4pPr>
            <a:lvl5pPr marL="1523573" indent="0">
              <a:buNone/>
              <a:defRPr sz="1700"/>
            </a:lvl5pPr>
            <a:lvl6pPr marL="1904467" indent="0">
              <a:buNone/>
              <a:defRPr sz="1700"/>
            </a:lvl6pPr>
            <a:lvl7pPr marL="2285362" indent="0">
              <a:buNone/>
              <a:defRPr sz="1700"/>
            </a:lvl7pPr>
            <a:lvl8pPr marL="2666253" indent="0">
              <a:buNone/>
              <a:defRPr sz="1700"/>
            </a:lvl8pPr>
            <a:lvl9pPr marL="3047146" indent="0">
              <a:buNone/>
              <a:defRPr sz="1700"/>
            </a:lvl9pPr>
          </a:lstStyle>
          <a:p>
            <a:pPr lvl="0"/>
            <a:endParaRPr lang="en-US" noProof="0" smtClean="0"/>
          </a:p>
        </p:txBody>
      </p:sp>
      <p:sp>
        <p:nvSpPr>
          <p:cNvPr id="4" name="Text Placeholder 3"/>
          <p:cNvSpPr>
            <a:spLocks noGrp="1"/>
          </p:cNvSpPr>
          <p:nvPr>
            <p:ph type="body" sz="half" idx="2"/>
          </p:nvPr>
        </p:nvSpPr>
        <p:spPr>
          <a:xfrm>
            <a:off x="1792288" y="4025515"/>
            <a:ext cx="5486400" cy="603647"/>
          </a:xfrm>
          <a:noFill/>
          <a:ln w="9525" algn="ctr">
            <a:noFill/>
            <a:miter lim="800000"/>
            <a:headEnd/>
            <a:tailEnd/>
          </a:ln>
        </p:spPr>
        <p:txBody>
          <a:bodyPr vert="horz" wrap="square" lIns="76179" tIns="38088" rIns="76179" bIns="38088" numCol="1" anchor="t" anchorCtr="0" compatLnSpc="1">
            <a:prstTxWarp prst="textNoShape">
              <a:avLst/>
            </a:prstTxWarp>
          </a:bodyPr>
          <a:lstStyle>
            <a:lvl1pPr marL="0" indent="0" algn="l" rtl="0" eaLnBrk="0" fontAlgn="base" hangingPunct="0">
              <a:spcAft>
                <a:spcPct val="0"/>
              </a:spcAft>
              <a:buNone/>
              <a:defRPr lang="en-US" sz="1700" smtClean="0">
                <a:solidFill>
                  <a:schemeClr val="tx1"/>
                </a:solidFill>
                <a:latin typeface="+mn-lt"/>
                <a:ea typeface="+mn-ea"/>
                <a:cs typeface="+mn-cs"/>
              </a:defRPr>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0063651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1564734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8" y="107157"/>
            <a:ext cx="2141537" cy="430172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31775" y="107157"/>
            <a:ext cx="6275388" cy="430172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60997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03BA23CF-AA30-4A18-B744-605C3E9DBF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7916953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9" name="Picture 18" descr="selected_powerpoint_bg_1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A18096A3-1C74-4210-9B46-F757C8F29AA0}" type="slidenum">
              <a:rPr lang="en-US"/>
              <a:pPr>
                <a:defRPr/>
              </a:pPr>
              <a:t>‹#›</a:t>
            </a:fld>
            <a:endParaRPr lang="en-US"/>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 name="Picture 14" descr="selected_powerpoint_bg_2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9"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7355571E-02C7-4909-A943-092A83DD3418}" type="slidenum">
              <a:rPr lang="en-US">
                <a:solidFill>
                  <a:srgbClr val="000000"/>
                </a:solidFill>
              </a:rPr>
              <a:pPr>
                <a:defRPr/>
              </a:pPr>
              <a:t>‹#›</a:t>
            </a:fld>
            <a:endParaRPr lang="en-US">
              <a:solidFill>
                <a:srgbClr val="000000"/>
              </a:solidFill>
            </a:endParaRPr>
          </a:p>
        </p:txBody>
      </p:sp>
      <p:grpSp>
        <p:nvGrpSpPr>
          <p:cNvPr id="16" name="Group 15"/>
          <p:cNvGrpSpPr/>
          <p:nvPr userDrawn="1"/>
        </p:nvGrpSpPr>
        <p:grpSpPr>
          <a:xfrm>
            <a:off x="0" y="4706938"/>
            <a:ext cx="8826500" cy="388620"/>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334996595"/>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9" name="Picture 18" descr="selected_powerpoint_bg_1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A18096A3-1C74-4210-9B46-F757C8F29AA0}"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968756908"/>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0298"/>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3C7E7816-A48B-4805-9A47-CE865F4F101F}"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73401607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84" y="786359"/>
            <a:ext cx="8467725" cy="3709449"/>
          </a:xfrm>
        </p:spPr>
        <p:txBody>
          <a:bodyPr/>
          <a:lstStyle>
            <a:lvl1pPr>
              <a:spcBef>
                <a:spcPts val="667"/>
              </a:spcBef>
              <a:defRPr/>
            </a:lvl1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7958100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33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700"/>
            </a:lvl1pPr>
            <a:lvl2pPr marL="380895" indent="0">
              <a:buNone/>
              <a:defRPr sz="1500"/>
            </a:lvl2pPr>
            <a:lvl3pPr marL="761790" indent="0">
              <a:buNone/>
              <a:defRPr sz="1300"/>
            </a:lvl3pPr>
            <a:lvl4pPr marL="1142683" indent="0">
              <a:buNone/>
              <a:defRPr sz="1200"/>
            </a:lvl4pPr>
            <a:lvl5pPr marL="1523573" indent="0">
              <a:buNone/>
              <a:defRPr sz="1200"/>
            </a:lvl5pPr>
            <a:lvl6pPr marL="1904467" indent="0">
              <a:buNone/>
              <a:defRPr sz="1200"/>
            </a:lvl6pPr>
            <a:lvl7pPr marL="2285362" indent="0">
              <a:buNone/>
              <a:defRPr sz="1200"/>
            </a:lvl7pPr>
            <a:lvl8pPr marL="2666253" indent="0">
              <a:buNone/>
              <a:defRPr sz="1200"/>
            </a:lvl8pPr>
            <a:lvl9pPr marL="3047146" indent="0">
              <a:buNone/>
              <a:defRPr sz="12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638925" y="4537472"/>
            <a:ext cx="2133600" cy="154782"/>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136155646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8" y="889399"/>
            <a:ext cx="4157663"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889399"/>
            <a:ext cx="4157662"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4632080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2397899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5765559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023510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9"/>
            <a:ext cx="3008313" cy="871538"/>
          </a:xfrm>
        </p:spPr>
        <p:txBody>
          <a:bodyPr anchor="b"/>
          <a:lstStyle>
            <a:lvl1pPr algn="l">
              <a:defRPr sz="27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798"/>
            <a:ext cx="5111750" cy="4389835"/>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4" y="1076325"/>
            <a:ext cx="3008313" cy="3518298"/>
          </a:xfrm>
        </p:spPr>
        <p:txBody>
          <a:bodyPr/>
          <a:lstStyle>
            <a:lvl1pPr marL="0" indent="0">
              <a:buNone/>
              <a:defRPr sz="1700"/>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136479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0298"/>
            <a:ext cx="9144000" cy="5143500"/>
          </a:xfrm>
          <a:prstGeom prst="rect">
            <a:avLst/>
          </a:prstGeom>
        </p:spPr>
      </p:pic>
      <p:sp>
        <p:nvSpPr>
          <p:cNvPr id="3074" name="Rectangle 2"/>
          <p:cNvSpPr>
            <a:spLocks noGrp="1" noChangeArrowheads="1"/>
          </p:cNvSpPr>
          <p:nvPr>
            <p:ph type="ctrTitle"/>
          </p:nvPr>
        </p:nvSpPr>
        <p:spPr>
          <a:xfrm>
            <a:off x="342900" y="1457343"/>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3C7E7816-A48B-4805-9A47-CE865F4F101F}" type="slidenum">
              <a:rPr lang="en-US"/>
              <a:pPr>
                <a:defRPr/>
              </a:pPr>
              <a:t>‹#›</a:t>
            </a:fld>
            <a:endParaRPr lang="en-US"/>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62"/>
            <a:ext cx="5486400" cy="425053"/>
          </a:xfrm>
        </p:spPr>
        <p:txBody>
          <a:bodyPr anchor="b"/>
          <a:lstStyle>
            <a:lvl1pPr algn="l">
              <a:defRPr sz="23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3086100"/>
          </a:xfrm>
        </p:spPr>
        <p:txBody>
          <a:bodyPr/>
          <a:lstStyle>
            <a:lvl1pPr marL="0" indent="0">
              <a:buNone/>
              <a:defRPr sz="2700"/>
            </a:lvl1pPr>
            <a:lvl2pPr marL="380895" indent="0">
              <a:buNone/>
              <a:defRPr sz="2300"/>
            </a:lvl2pPr>
            <a:lvl3pPr marL="761790" indent="0">
              <a:buNone/>
              <a:defRPr sz="2000"/>
            </a:lvl3pPr>
            <a:lvl4pPr marL="1142683" indent="0">
              <a:buNone/>
              <a:defRPr sz="1700"/>
            </a:lvl4pPr>
            <a:lvl5pPr marL="1523573" indent="0">
              <a:buNone/>
              <a:defRPr sz="1700"/>
            </a:lvl5pPr>
            <a:lvl6pPr marL="1904467" indent="0">
              <a:buNone/>
              <a:defRPr sz="1700"/>
            </a:lvl6pPr>
            <a:lvl7pPr marL="2285362" indent="0">
              <a:buNone/>
              <a:defRPr sz="1700"/>
            </a:lvl7pPr>
            <a:lvl8pPr marL="2666253" indent="0">
              <a:buNone/>
              <a:defRPr sz="1700"/>
            </a:lvl8pPr>
            <a:lvl9pPr marL="3047146" indent="0">
              <a:buNone/>
              <a:defRPr sz="1700"/>
            </a:lvl9pPr>
          </a:lstStyle>
          <a:p>
            <a:pPr lvl="0"/>
            <a:endParaRPr lang="en-US" noProof="0" smtClean="0"/>
          </a:p>
        </p:txBody>
      </p:sp>
      <p:sp>
        <p:nvSpPr>
          <p:cNvPr id="4" name="Text Placeholder 3"/>
          <p:cNvSpPr>
            <a:spLocks noGrp="1"/>
          </p:cNvSpPr>
          <p:nvPr>
            <p:ph type="body" sz="half" idx="2"/>
          </p:nvPr>
        </p:nvSpPr>
        <p:spPr>
          <a:xfrm>
            <a:off x="1792288" y="4025515"/>
            <a:ext cx="5486400" cy="603647"/>
          </a:xfrm>
          <a:noFill/>
          <a:ln w="9525" algn="ctr">
            <a:noFill/>
            <a:miter lim="800000"/>
            <a:headEnd/>
            <a:tailEnd/>
          </a:ln>
        </p:spPr>
        <p:txBody>
          <a:bodyPr vert="horz" wrap="square" lIns="76179" tIns="38088" rIns="76179" bIns="38088" numCol="1" anchor="t" anchorCtr="0" compatLnSpc="1">
            <a:prstTxWarp prst="textNoShape">
              <a:avLst/>
            </a:prstTxWarp>
          </a:bodyPr>
          <a:lstStyle>
            <a:lvl1pPr marL="0" indent="0" algn="l" rtl="0" eaLnBrk="0" fontAlgn="base" hangingPunct="0">
              <a:spcAft>
                <a:spcPct val="0"/>
              </a:spcAft>
              <a:buNone/>
              <a:defRPr lang="en-US" sz="1700" smtClean="0">
                <a:solidFill>
                  <a:schemeClr val="tx1"/>
                </a:solidFill>
                <a:latin typeface="+mn-lt"/>
                <a:ea typeface="+mn-ea"/>
                <a:cs typeface="+mn-cs"/>
              </a:defRPr>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1777800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624180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8" y="107157"/>
            <a:ext cx="2141537" cy="430172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31775" y="107157"/>
            <a:ext cx="6275388" cy="430172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8210222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342900" y="1457352"/>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03BA23CF-AA30-4A18-B744-605C3E9DBF0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07326622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pic>
        <p:nvPicPr>
          <p:cNvPr id="15" name="Picture 14" descr="selected_powerpoint_bg_2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52"/>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9"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7355571E-02C7-4909-A943-092A83DD3418}" type="slidenum">
              <a:rPr lang="en-US">
                <a:solidFill>
                  <a:srgbClr val="000000"/>
                </a:solidFill>
              </a:rPr>
              <a:pPr>
                <a:defRPr/>
              </a:pPr>
              <a:t>‹#›</a:t>
            </a:fld>
            <a:endParaRPr lang="en-US">
              <a:solidFill>
                <a:srgbClr val="000000"/>
              </a:solidFill>
            </a:endParaRPr>
          </a:p>
        </p:txBody>
      </p:sp>
      <p:grpSp>
        <p:nvGrpSpPr>
          <p:cNvPr id="16" name="Group 15"/>
          <p:cNvGrpSpPr/>
          <p:nvPr userDrawn="1"/>
        </p:nvGrpSpPr>
        <p:grpSpPr>
          <a:xfrm>
            <a:off x="0" y="4706938"/>
            <a:ext cx="8826500" cy="388620"/>
            <a:chOff x="0" y="6321425"/>
            <a:chExt cx="10591800" cy="466344"/>
          </a:xfrm>
        </p:grpSpPr>
        <p:sp>
          <p:nvSpPr>
            <p:cNvPr id="17" name="Rectangle 1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18"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944393624"/>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pic>
        <p:nvPicPr>
          <p:cNvPr id="19" name="Picture 18" descr="selected_powerpoint_bg_1_1280x720.jpg"/>
          <p:cNvPicPr>
            <a:picLocks noChangeAspect="1"/>
          </p:cNvPicPr>
          <p:nvPr userDrawn="1"/>
        </p:nvPicPr>
        <p:blipFill>
          <a:blip r:embed="rId2" cstate="print"/>
          <a:stretch>
            <a:fillRect/>
          </a:stretch>
        </p:blipFill>
        <p:spPr>
          <a:xfrm>
            <a:off x="0" y="0"/>
            <a:ext cx="9144000" cy="5143500"/>
          </a:xfrm>
          <a:prstGeom prst="rect">
            <a:avLst/>
          </a:prstGeom>
        </p:spPr>
      </p:pic>
      <p:sp>
        <p:nvSpPr>
          <p:cNvPr id="3074" name="Rectangle 2"/>
          <p:cNvSpPr>
            <a:spLocks noGrp="1" noChangeArrowheads="1"/>
          </p:cNvSpPr>
          <p:nvPr>
            <p:ph type="ctrTitle"/>
          </p:nvPr>
        </p:nvSpPr>
        <p:spPr>
          <a:xfrm>
            <a:off x="342900" y="1457352"/>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A18096A3-1C74-4210-9B46-F757C8F29AA0}"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425531782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0298"/>
            <a:ext cx="9144000" cy="5143500"/>
          </a:xfrm>
          <a:prstGeom prst="rect">
            <a:avLst/>
          </a:prstGeom>
        </p:spPr>
      </p:pic>
      <p:sp>
        <p:nvSpPr>
          <p:cNvPr id="3074" name="Rectangle 2"/>
          <p:cNvSpPr>
            <a:spLocks noGrp="1" noChangeArrowheads="1"/>
          </p:cNvSpPr>
          <p:nvPr>
            <p:ph type="ctrTitle"/>
          </p:nvPr>
        </p:nvSpPr>
        <p:spPr>
          <a:xfrm>
            <a:off x="342900" y="1457352"/>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9"/>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3C7E7816-A48B-4805-9A47-CE865F4F101F}"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10766715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402" y="786359"/>
            <a:ext cx="8467725" cy="3709449"/>
          </a:xfrm>
        </p:spPr>
        <p:txBody>
          <a:bodyPr/>
          <a:lstStyle>
            <a:lvl1pPr>
              <a:spcBef>
                <a:spcPts val="667"/>
              </a:spcBef>
              <a:defRPr/>
            </a:lvl1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37375985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33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700"/>
            </a:lvl1pPr>
            <a:lvl2pPr marL="380895" indent="0">
              <a:buNone/>
              <a:defRPr sz="1500"/>
            </a:lvl2pPr>
            <a:lvl3pPr marL="761790" indent="0">
              <a:buNone/>
              <a:defRPr sz="1300"/>
            </a:lvl3pPr>
            <a:lvl4pPr marL="1142683" indent="0">
              <a:buNone/>
              <a:defRPr sz="1200"/>
            </a:lvl4pPr>
            <a:lvl5pPr marL="1523573" indent="0">
              <a:buNone/>
              <a:defRPr sz="1200"/>
            </a:lvl5pPr>
            <a:lvl6pPr marL="1904467" indent="0">
              <a:buNone/>
              <a:defRPr sz="1200"/>
            </a:lvl6pPr>
            <a:lvl7pPr marL="2285362" indent="0">
              <a:buNone/>
              <a:defRPr sz="1200"/>
            </a:lvl7pPr>
            <a:lvl8pPr marL="2666253" indent="0">
              <a:buNone/>
              <a:defRPr sz="1200"/>
            </a:lvl8pPr>
            <a:lvl9pPr marL="3047146" indent="0">
              <a:buNone/>
              <a:defRPr sz="12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638925" y="4537472"/>
            <a:ext cx="2133600" cy="154782"/>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spTree>
    <p:extLst>
      <p:ext uri="{BB962C8B-B14F-4D97-AF65-F5344CB8AC3E}">
        <p14:creationId xmlns:p14="http://schemas.microsoft.com/office/powerpoint/2010/main" val="32965997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96" y="889399"/>
            <a:ext cx="4157663"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889399"/>
            <a:ext cx="4157662"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690981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84" y="786359"/>
            <a:ext cx="8467725" cy="3709449"/>
          </a:xfrm>
        </p:spPr>
        <p:txBody>
          <a:bodyPr/>
          <a:lstStyle>
            <a:lvl1pPr>
              <a:spcBef>
                <a:spcPts val="667"/>
              </a:spcBef>
              <a:defRPr/>
            </a:lvl1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pPr>
                <a:defRPr/>
              </a:pPr>
              <a:t>‹#›</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410368344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023773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5346946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04790"/>
            <a:ext cx="3008313" cy="871538"/>
          </a:xfrm>
        </p:spPr>
        <p:txBody>
          <a:bodyPr anchor="b"/>
          <a:lstStyle>
            <a:lvl1pPr algn="l">
              <a:defRPr sz="2700" b="1">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04807"/>
            <a:ext cx="5111750" cy="4389835"/>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700"/>
            </a:lvl6pPr>
            <a:lvl7pPr>
              <a:defRPr sz="1700"/>
            </a:lvl7pPr>
            <a:lvl8pPr>
              <a:defRPr sz="1700"/>
            </a:lvl8pPr>
            <a:lvl9pPr>
              <a:defRPr sz="17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19" y="1076325"/>
            <a:ext cx="3008313" cy="3518298"/>
          </a:xfrm>
        </p:spPr>
        <p:txBody>
          <a:bodyPr/>
          <a:lstStyle>
            <a:lvl1pPr marL="0" indent="0">
              <a:buNone/>
              <a:defRPr sz="1700"/>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dirty="0"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D9B97EEC-B5BC-42C5-B73F-31CC660D4D8A}"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31872667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71"/>
            <a:ext cx="5486400" cy="425053"/>
          </a:xfrm>
        </p:spPr>
        <p:txBody>
          <a:bodyPr anchor="b"/>
          <a:lstStyle>
            <a:lvl1pPr algn="l">
              <a:defRPr sz="2300" b="1">
                <a:solidFill>
                  <a:schemeClr val="tx2"/>
                </a:solidFill>
              </a:defRPr>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459582"/>
            <a:ext cx="5486400" cy="3086100"/>
          </a:xfrm>
        </p:spPr>
        <p:txBody>
          <a:bodyPr/>
          <a:lstStyle>
            <a:lvl1pPr marL="0" indent="0">
              <a:buNone/>
              <a:defRPr sz="2700"/>
            </a:lvl1pPr>
            <a:lvl2pPr marL="380895" indent="0">
              <a:buNone/>
              <a:defRPr sz="2300"/>
            </a:lvl2pPr>
            <a:lvl3pPr marL="761790" indent="0">
              <a:buNone/>
              <a:defRPr sz="2000"/>
            </a:lvl3pPr>
            <a:lvl4pPr marL="1142683" indent="0">
              <a:buNone/>
              <a:defRPr sz="1700"/>
            </a:lvl4pPr>
            <a:lvl5pPr marL="1523573" indent="0">
              <a:buNone/>
              <a:defRPr sz="1700"/>
            </a:lvl5pPr>
            <a:lvl6pPr marL="1904467" indent="0">
              <a:buNone/>
              <a:defRPr sz="1700"/>
            </a:lvl6pPr>
            <a:lvl7pPr marL="2285362" indent="0">
              <a:buNone/>
              <a:defRPr sz="1700"/>
            </a:lvl7pPr>
            <a:lvl8pPr marL="2666253" indent="0">
              <a:buNone/>
              <a:defRPr sz="1700"/>
            </a:lvl8pPr>
            <a:lvl9pPr marL="3047146" indent="0">
              <a:buNone/>
              <a:defRPr sz="1700"/>
            </a:lvl9pPr>
          </a:lstStyle>
          <a:p>
            <a:pPr lvl="0"/>
            <a:endParaRPr lang="en-US" noProof="0" smtClean="0"/>
          </a:p>
        </p:txBody>
      </p:sp>
      <p:sp>
        <p:nvSpPr>
          <p:cNvPr id="4" name="Text Placeholder 3"/>
          <p:cNvSpPr>
            <a:spLocks noGrp="1"/>
          </p:cNvSpPr>
          <p:nvPr>
            <p:ph type="body" sz="half" idx="2"/>
          </p:nvPr>
        </p:nvSpPr>
        <p:spPr>
          <a:xfrm>
            <a:off x="1792288" y="4025524"/>
            <a:ext cx="5486400" cy="603647"/>
          </a:xfrm>
          <a:noFill/>
          <a:ln w="9525" algn="ctr">
            <a:noFill/>
            <a:miter lim="800000"/>
            <a:headEnd/>
            <a:tailEnd/>
          </a:ln>
        </p:spPr>
        <p:txBody>
          <a:bodyPr vert="horz" wrap="square" lIns="76179" tIns="38088" rIns="76179" bIns="38088" numCol="1" anchor="t" anchorCtr="0" compatLnSpc="1">
            <a:prstTxWarp prst="textNoShape">
              <a:avLst/>
            </a:prstTxWarp>
          </a:bodyPr>
          <a:lstStyle>
            <a:lvl1pPr marL="0" indent="0" algn="l" rtl="0" eaLnBrk="0" fontAlgn="base" hangingPunct="0">
              <a:spcAft>
                <a:spcPct val="0"/>
              </a:spcAft>
              <a:buNone/>
              <a:defRPr lang="en-US" sz="1700" smtClean="0">
                <a:solidFill>
                  <a:schemeClr val="tx1"/>
                </a:solidFill>
                <a:latin typeface="+mn-lt"/>
                <a:ea typeface="+mn-ea"/>
                <a:cs typeface="+mn-cs"/>
              </a:defRPr>
            </a:lvl1pPr>
            <a:lvl2pPr marL="380895" indent="0">
              <a:buNone/>
              <a:defRPr sz="1000"/>
            </a:lvl2pPr>
            <a:lvl3pPr marL="761790" indent="0">
              <a:buNone/>
              <a:defRPr sz="800"/>
            </a:lvl3pPr>
            <a:lvl4pPr marL="1142683" indent="0">
              <a:buNone/>
              <a:defRPr sz="700"/>
            </a:lvl4pPr>
            <a:lvl5pPr marL="1523573" indent="0">
              <a:buNone/>
              <a:defRPr sz="700"/>
            </a:lvl5pPr>
            <a:lvl6pPr marL="1904467" indent="0">
              <a:buNone/>
              <a:defRPr sz="700"/>
            </a:lvl6pPr>
            <a:lvl7pPr marL="2285362" indent="0">
              <a:buNone/>
              <a:defRPr sz="700"/>
            </a:lvl7pPr>
            <a:lvl8pPr marL="2666253" indent="0">
              <a:buNone/>
              <a:defRPr sz="700"/>
            </a:lvl8pPr>
            <a:lvl9pPr marL="3047146" indent="0">
              <a:buNone/>
              <a:defRPr sz="700"/>
            </a:lvl9pPr>
          </a:lstStyle>
          <a:p>
            <a:pPr lvl="0"/>
            <a:r>
              <a:rPr lang="en-US" smtClean="0"/>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8E55F34B-1C25-4090-A4A7-9CEE84F430BB}"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64656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34FE2BCE-81FD-49AD-8F3F-8C803C0A8918}"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163343255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59568" y="107157"/>
            <a:ext cx="2141537" cy="4301728"/>
          </a:xfrm>
        </p:spPr>
        <p:txBody>
          <a:bodyPr vert="eaVert"/>
          <a:lstStyle>
            <a:lvl1pPr>
              <a:defRPr>
                <a:solidFill>
                  <a:schemeClr val="tx2"/>
                </a:solidFill>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231775" y="107157"/>
            <a:ext cx="6275388" cy="4301728"/>
          </a:xfrm>
        </p:spPr>
        <p:txBody>
          <a:bodyPr vert="eaVert"/>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Rectangle 6"/>
          <p:cNvSpPr>
            <a:spLocks noGrp="1" noChangeArrowheads="1"/>
          </p:cNvSpPr>
          <p:nvPr>
            <p:ph type="sldNum" sz="quarter" idx="10"/>
          </p:nvPr>
        </p:nvSpPr>
        <p:spPr>
          <a:ln/>
        </p:spPr>
        <p:txBody>
          <a:bodyPr/>
          <a:lstStyle>
            <a:lvl1pPr>
              <a:defRPr/>
            </a:lvl1pPr>
          </a:lstStyle>
          <a:p>
            <a:pPr>
              <a:defRPr/>
            </a:pPr>
            <a:fld id="{9AB3E699-3BC5-4E82-A48B-54CC42B0E66D}"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4397703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prstClr val="black"/>
              <a:schemeClr val="accent5">
                <a:tint val="45000"/>
                <a:satMod val="400000"/>
              </a:schemeClr>
            </a:duotone>
            <a:alphaModFix amt="50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8046" b="9794"/>
          <a:stretch/>
        </p:blipFill>
        <p:spPr>
          <a:xfrm>
            <a:off x="-1" y="-46299"/>
            <a:ext cx="9225023" cy="5197033"/>
          </a:xfrm>
          <a:prstGeom prst="rect">
            <a:avLst/>
          </a:prstGeom>
        </p:spPr>
      </p:pic>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dirty="0"/>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03BA23CF-AA30-4A18-B744-605C3E9DBF07}" type="slidenum">
              <a:rPr lang="en-US">
                <a:solidFill>
                  <a:srgbClr val="000000"/>
                </a:solidFill>
              </a:rPr>
              <a:pPr>
                <a:defRPr/>
              </a:pPr>
              <a:t>‹#›</a:t>
            </a:fld>
            <a:endParaRPr lang="en-US">
              <a:solidFill>
                <a:srgbClr val="000000"/>
              </a:solidFill>
            </a:endParaRPr>
          </a:p>
        </p:txBody>
      </p:sp>
      <p:grpSp>
        <p:nvGrpSpPr>
          <p:cNvPr id="6" name="Group 5"/>
          <p:cNvGrpSpPr/>
          <p:nvPr userDrawn="1"/>
        </p:nvGrpSpPr>
        <p:grpSpPr>
          <a:xfrm>
            <a:off x="0" y="4706938"/>
            <a:ext cx="8826500" cy="388620"/>
            <a:chOff x="0" y="6321425"/>
            <a:chExt cx="10591800" cy="466344"/>
          </a:xfrm>
        </p:grpSpPr>
        <p:sp>
          <p:nvSpPr>
            <p:cNvPr id="8" name="Rectangle 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9" name="Picture 27" descr="ti_logo_powerpoint_1_line.png"/>
            <p:cNvPicPr>
              <a:picLocks noChangeAspect="1"/>
            </p:cNvPicPr>
            <p:nvPr userDrawn="1"/>
          </p:nvPicPr>
          <p:blipFill>
            <a:blip r:embed="rId4"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563885329"/>
      </p:ext>
    </p:extLst>
  </p:cSld>
  <p:clrMapOvr>
    <a:masterClrMapping/>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type="title" preserve="1">
  <p:cSld name="3_Title Slide">
    <p:spTree>
      <p:nvGrpSpPr>
        <p:cNvPr id="1" name=""/>
        <p:cNvGrpSpPr/>
        <p:nvPr/>
      </p:nvGrpSpPr>
      <p:grpSpPr>
        <a:xfrm>
          <a:off x="0" y="0"/>
          <a:ext cx="0" cy="0"/>
          <a:chOff x="0" y="0"/>
          <a:chExt cx="0" cy="0"/>
        </a:xfrm>
      </p:grpSpPr>
      <p:pic>
        <p:nvPicPr>
          <p:cNvPr id="18" name="Picture 17" descr="selected_powerpoint_bg_1_grey1280x720.jpg"/>
          <p:cNvPicPr>
            <a:picLocks noChangeAspect="1"/>
          </p:cNvPicPr>
          <p:nvPr userDrawn="1"/>
        </p:nvPicPr>
        <p:blipFill>
          <a:blip r:embed="rId2" cstate="print"/>
          <a:stretch>
            <a:fillRect/>
          </a:stretch>
        </p:blipFill>
        <p:spPr>
          <a:xfrm>
            <a:off x="0" y="10298"/>
            <a:ext cx="9144000" cy="5143500"/>
          </a:xfrm>
          <a:prstGeom prst="rect">
            <a:avLst/>
          </a:prstGeom>
        </p:spPr>
      </p:pic>
      <p:sp>
        <p:nvSpPr>
          <p:cNvPr id="3074" name="Rectangle 2"/>
          <p:cNvSpPr>
            <a:spLocks noGrp="1" noChangeArrowheads="1"/>
          </p:cNvSpPr>
          <p:nvPr>
            <p:ph type="ctrTitle"/>
          </p:nvPr>
        </p:nvSpPr>
        <p:spPr>
          <a:xfrm>
            <a:off x="342900" y="1457331"/>
            <a:ext cx="8458200" cy="1102519"/>
          </a:xfrm>
        </p:spPr>
        <p:txBody>
          <a:bodyPr/>
          <a:lstStyle>
            <a:lvl1pPr>
              <a:defRPr sz="3300">
                <a:solidFill>
                  <a:schemeClr val="tx2"/>
                </a:solidFill>
              </a:defRPr>
            </a:lvl1pPr>
          </a:lstStyle>
          <a:p>
            <a:r>
              <a:rPr lang="en-US" dirty="0"/>
              <a:t>Click to edit Master title style</a:t>
            </a:r>
          </a:p>
        </p:txBody>
      </p:sp>
      <p:sp>
        <p:nvSpPr>
          <p:cNvPr id="3075" name="Rectangle 3"/>
          <p:cNvSpPr>
            <a:spLocks noGrp="1" noChangeArrowheads="1"/>
          </p:cNvSpPr>
          <p:nvPr>
            <p:ph type="subTitle" idx="1"/>
          </p:nvPr>
        </p:nvSpPr>
        <p:spPr>
          <a:xfrm>
            <a:off x="342900" y="2774158"/>
            <a:ext cx="8458200" cy="1114425"/>
          </a:xfrm>
          <a:ln/>
        </p:spPr>
        <p:txBody>
          <a:bodyPr/>
          <a:lstStyle>
            <a:lvl1pPr marL="0" indent="0">
              <a:buFontTx/>
              <a:buNone/>
              <a:defRPr b="1"/>
            </a:lvl1pPr>
          </a:lstStyle>
          <a:p>
            <a:r>
              <a:rPr lang="en-US"/>
              <a:t>Click to edit Master subtitle style</a:t>
            </a:r>
          </a:p>
        </p:txBody>
      </p:sp>
      <p:sp>
        <p:nvSpPr>
          <p:cNvPr id="7" name="Rectangle 24"/>
          <p:cNvSpPr>
            <a:spLocks noGrp="1" noChangeArrowheads="1"/>
          </p:cNvSpPr>
          <p:nvPr>
            <p:ph type="sldNum" sz="quarter" idx="10"/>
          </p:nvPr>
        </p:nvSpPr>
        <p:spPr>
          <a:xfrm>
            <a:off x="6642100" y="4529137"/>
            <a:ext cx="2133600" cy="154782"/>
          </a:xfrm>
        </p:spPr>
        <p:txBody>
          <a:bodyPr/>
          <a:lstStyle>
            <a:lvl1pPr>
              <a:defRPr/>
            </a:lvl1pPr>
          </a:lstStyle>
          <a:p>
            <a:pPr>
              <a:defRPr/>
            </a:pPr>
            <a:fld id="{3C7E7816-A48B-4805-9A47-CE865F4F101F}" type="slidenum">
              <a:rPr lang="en-US">
                <a:solidFill>
                  <a:srgbClr val="000000"/>
                </a:solidFill>
              </a:rPr>
              <a:pPr>
                <a:defRPr/>
              </a:pPr>
              <a:t>‹#›</a:t>
            </a:fld>
            <a:endParaRPr lang="en-US">
              <a:solidFill>
                <a:srgbClr val="000000"/>
              </a:solidFill>
            </a:endParaRPr>
          </a:p>
        </p:txBody>
      </p:sp>
      <p:grpSp>
        <p:nvGrpSpPr>
          <p:cNvPr id="20" name="Group 19"/>
          <p:cNvGrpSpPr/>
          <p:nvPr userDrawn="1"/>
        </p:nvGrpSpPr>
        <p:grpSpPr>
          <a:xfrm>
            <a:off x="0" y="4706938"/>
            <a:ext cx="8826500" cy="388620"/>
            <a:chOff x="0" y="6321425"/>
            <a:chExt cx="10591800" cy="466344"/>
          </a:xfrm>
        </p:grpSpPr>
        <p:sp>
          <p:nvSpPr>
            <p:cNvPr id="21" name="Rectangle 20"/>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1936435384"/>
      </p:ext>
    </p:extLst>
  </p:cSld>
  <p:clrMapOvr>
    <a:masterClrMapping/>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5" name="Rectangle 4"/>
          <p:cNvSpPr/>
          <p:nvPr userDrawn="1"/>
        </p:nvSpPr>
        <p:spPr>
          <a:xfrm>
            <a:off x="0" y="0"/>
            <a:ext cx="9144000" cy="5143500"/>
          </a:xfrm>
          <a:prstGeom prst="rect">
            <a:avLst/>
          </a:prstGeom>
          <a:gradFill flip="none" rotWithShape="1">
            <a:gsLst>
              <a:gs pos="0">
                <a:schemeClr val="bg1">
                  <a:alpha val="0"/>
                  <a:lumMod val="0"/>
                  <a:lumOff val="100000"/>
                </a:schemeClr>
              </a:gs>
              <a:gs pos="76000">
                <a:schemeClr val="bg2">
                  <a:alpha val="27000"/>
                  <a:lumMod val="63000"/>
                  <a:lumOff val="37000"/>
                </a:schemeClr>
              </a:gs>
              <a:gs pos="100000">
                <a:schemeClr val="bg2">
                  <a:alpha val="52000"/>
                  <a:lumMod val="89000"/>
                  <a:lumOff val="11000"/>
                </a:schemeClr>
              </a:gs>
              <a:gs pos="100000">
                <a:schemeClr val="bg2">
                  <a:lumMod val="68000"/>
                  <a:lumOff val="32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idx="1"/>
          </p:nvPr>
        </p:nvSpPr>
        <p:spPr>
          <a:xfrm>
            <a:off x="333378" y="786357"/>
            <a:ext cx="8467725" cy="3709449"/>
          </a:xfrm>
        </p:spPr>
        <p:txBody>
          <a:bodyPr/>
          <a:lstStyle>
            <a:lvl1pPr>
              <a:spcBef>
                <a:spcPts val="667"/>
              </a:spcBef>
              <a:defRPr/>
            </a:lvl1pPr>
            <a:lvl3pPr>
              <a:defRPr sz="1500"/>
            </a:lvl3pPr>
            <a:lvl4pPr>
              <a:defRPr sz="1500"/>
            </a:lvl4pPr>
            <a:lvl5pPr>
              <a:defRPr sz="15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4" name="Rectangle 6"/>
          <p:cNvSpPr>
            <a:spLocks noGrp="1" noChangeArrowheads="1"/>
          </p:cNvSpPr>
          <p:nvPr>
            <p:ph type="sldNum" sz="quarter" idx="10"/>
          </p:nvPr>
        </p:nvSpPr>
        <p:spPr>
          <a:ln/>
        </p:spPr>
        <p:txBody>
          <a:bodyPr/>
          <a:lstStyle>
            <a:lvl1pPr>
              <a:defRPr/>
            </a:lvl1pPr>
          </a:lstStyle>
          <a:p>
            <a:pPr>
              <a:defRPr/>
            </a:pPr>
            <a:fld id="{2B97888F-6AF7-4263-B69D-592D8C33BAC7}" type="slidenum">
              <a:rPr lang="en-US">
                <a:solidFill>
                  <a:srgbClr val="000000"/>
                </a:solidFill>
              </a:rPr>
              <a:pPr>
                <a:defRPr/>
              </a:pPr>
              <a:t>‹#›</a:t>
            </a:fld>
            <a:endParaRPr lang="en-US">
              <a:solidFill>
                <a:srgbClr val="000000"/>
              </a:solidFill>
            </a:endParaRPr>
          </a:p>
        </p:txBody>
      </p:sp>
      <p:grpSp>
        <p:nvGrpSpPr>
          <p:cNvPr id="6" name="Group 5"/>
          <p:cNvGrpSpPr/>
          <p:nvPr userDrawn="1"/>
        </p:nvGrpSpPr>
        <p:grpSpPr>
          <a:xfrm>
            <a:off x="0" y="4706938"/>
            <a:ext cx="8826500" cy="388620"/>
            <a:chOff x="0" y="6321425"/>
            <a:chExt cx="10591800" cy="466344"/>
          </a:xfrm>
        </p:grpSpPr>
        <p:sp>
          <p:nvSpPr>
            <p:cNvPr id="7" name="Rectangle 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27" descr="ti_logo_powerpoint_1_line.png"/>
            <p:cNvPicPr>
              <a:picLocks noChangeAspect="1"/>
            </p:cNvPicPr>
            <p:nvPr userDrawn="1"/>
          </p:nvPicPr>
          <p:blipFill>
            <a:blip r:embed="rId2"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807112150"/>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7"/>
            <a:ext cx="7772400" cy="1021557"/>
          </a:xfrm>
        </p:spPr>
        <p:txBody>
          <a:bodyPr anchor="t"/>
          <a:lstStyle>
            <a:lvl1pPr algn="l">
              <a:defRPr sz="33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700"/>
            </a:lvl1pPr>
            <a:lvl2pPr marL="380895" indent="0">
              <a:buNone/>
              <a:defRPr sz="1500"/>
            </a:lvl2pPr>
            <a:lvl3pPr marL="761790" indent="0">
              <a:buNone/>
              <a:defRPr sz="1300"/>
            </a:lvl3pPr>
            <a:lvl4pPr marL="1142683" indent="0">
              <a:buNone/>
              <a:defRPr sz="1200"/>
            </a:lvl4pPr>
            <a:lvl5pPr marL="1523573" indent="0">
              <a:buNone/>
              <a:defRPr sz="1200"/>
            </a:lvl5pPr>
            <a:lvl6pPr marL="1904467" indent="0">
              <a:buNone/>
              <a:defRPr sz="1200"/>
            </a:lvl6pPr>
            <a:lvl7pPr marL="2285362" indent="0">
              <a:buNone/>
              <a:defRPr sz="1200"/>
            </a:lvl7pPr>
            <a:lvl8pPr marL="2666253" indent="0">
              <a:buNone/>
              <a:defRPr sz="1200"/>
            </a:lvl8pPr>
            <a:lvl9pPr marL="3047146" indent="0">
              <a:buNone/>
              <a:defRPr sz="1200"/>
            </a:lvl9pPr>
          </a:lstStyle>
          <a:p>
            <a:pPr lvl="0"/>
            <a:r>
              <a:rPr lang="en-US" smtClean="0"/>
              <a:t>Click to edit Master text styles</a:t>
            </a:r>
          </a:p>
        </p:txBody>
      </p:sp>
      <p:sp>
        <p:nvSpPr>
          <p:cNvPr id="4" name="Rectangle 6"/>
          <p:cNvSpPr>
            <a:spLocks noGrp="1" noChangeArrowheads="1"/>
          </p:cNvSpPr>
          <p:nvPr>
            <p:ph type="sldNum" sz="quarter" idx="10"/>
          </p:nvPr>
        </p:nvSpPr>
        <p:spPr>
          <a:xfrm>
            <a:off x="6638925" y="4537472"/>
            <a:ext cx="2133600" cy="154782"/>
          </a:xfrm>
          <a:ln/>
        </p:spPr>
        <p:txBody>
          <a:bodyPr/>
          <a:lstStyle>
            <a:lvl1pPr>
              <a:defRPr/>
            </a:lvl1pPr>
          </a:lstStyle>
          <a:p>
            <a:pPr>
              <a:defRPr/>
            </a:pPr>
            <a:fld id="{4E6118DC-F0C3-4C61-9EEA-2C495CD04587}" type="slidenum">
              <a:rPr lang="en-US"/>
              <a:pPr>
                <a:defRPr/>
              </a:pPr>
              <a:t>‹#›</a:t>
            </a:fld>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076" name="Picture 4" descr="C:\Users\chip.wilson\Desktop\Lego Final.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11685" t="6165" r="8928" b="14447"/>
          <a:stretch/>
        </p:blipFill>
        <p:spPr bwMode="auto">
          <a:xfrm>
            <a:off x="0" y="0"/>
            <a:ext cx="9144000" cy="5146674"/>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0"/>
          </p:nvPr>
        </p:nvSpPr>
        <p:spPr/>
        <p:txBody>
          <a:bodyPr/>
          <a:lstStyle/>
          <a:p>
            <a:pPr>
              <a:defRPr/>
            </a:pPr>
            <a:fld id="{B6C70261-DCF8-4A97-9502-E8EEF2364CDE}" type="slidenum">
              <a:rPr lang="en-US" smtClean="0">
                <a:solidFill>
                  <a:srgbClr val="000000"/>
                </a:solidFill>
              </a:rPr>
              <a:pPr>
                <a:defRPr/>
              </a:pPr>
              <a:t>‹#›</a:t>
            </a:fld>
            <a:endParaRPr lang="en-US">
              <a:solidFill>
                <a:srgbClr val="000000"/>
              </a:solidFill>
            </a:endParaRPr>
          </a:p>
        </p:txBody>
      </p:sp>
      <p:grpSp>
        <p:nvGrpSpPr>
          <p:cNvPr id="5" name="Group 4"/>
          <p:cNvGrpSpPr/>
          <p:nvPr userDrawn="1"/>
        </p:nvGrpSpPr>
        <p:grpSpPr>
          <a:xfrm>
            <a:off x="0" y="4706938"/>
            <a:ext cx="8826500" cy="388620"/>
            <a:chOff x="0" y="6321425"/>
            <a:chExt cx="10591800" cy="466344"/>
          </a:xfrm>
        </p:grpSpPr>
        <p:sp>
          <p:nvSpPr>
            <p:cNvPr id="6" name="Rectangle 5"/>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
        <p:nvSpPr>
          <p:cNvPr id="12" name="Title 1"/>
          <p:cNvSpPr>
            <a:spLocks noGrp="1"/>
          </p:cNvSpPr>
          <p:nvPr>
            <p:ph type="title"/>
          </p:nvPr>
        </p:nvSpPr>
        <p:spPr>
          <a:xfrm>
            <a:off x="231775" y="107163"/>
            <a:ext cx="8458200" cy="610791"/>
          </a:xfrm>
        </p:spPr>
        <p:txBody>
          <a:bodyPr/>
          <a:lstStyle>
            <a:lvl1pPr>
              <a:defRPr>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55922871"/>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5" name="Picture 4"/>
          <p:cNvPicPr>
            <a:picLocks noChangeAspect="1"/>
          </p:cNvPicPr>
          <p:nvPr userDrawn="1"/>
        </p:nvPicPr>
        <p:blipFill rotWithShape="1">
          <a:blip r:embed="rId2" cstate="print">
            <a:duotone>
              <a:prstClr val="black"/>
              <a:schemeClr val="accent5">
                <a:tint val="45000"/>
                <a:satMod val="400000"/>
              </a:schemeClr>
            </a:duotone>
            <a:alphaModFix amt="20000"/>
            <a:extLst>
              <a:ext uri="{BEBA8EAE-BF5A-486C-A8C5-ECC9F3942E4B}">
                <a14:imgProps xmlns:a14="http://schemas.microsoft.com/office/drawing/2010/main">
                  <a14:imgLayer r:embed="rId3">
                    <a14:imgEffect>
                      <a14:colorTemperature colorTemp="5900"/>
                    </a14:imgEffect>
                  </a14:imgLayer>
                </a14:imgProps>
              </a:ext>
              <a:ext uri="{28A0092B-C50C-407E-A947-70E740481C1C}">
                <a14:useLocalDpi xmlns:a14="http://schemas.microsoft.com/office/drawing/2010/main" val="0"/>
              </a:ext>
            </a:extLst>
          </a:blip>
          <a:srcRect t="8046" b="9794"/>
          <a:stretch/>
        </p:blipFill>
        <p:spPr>
          <a:xfrm>
            <a:off x="-1" y="-46299"/>
            <a:ext cx="9225023" cy="5197033"/>
          </a:xfrm>
          <a:prstGeom prst="rect">
            <a:avLst/>
          </a:prstGeom>
        </p:spPr>
      </p:pic>
      <p:sp>
        <p:nvSpPr>
          <p:cNvPr id="2" name="Title 1"/>
          <p:cNvSpPr>
            <a:spLocks noGrp="1"/>
          </p:cNvSpPr>
          <p:nvPr>
            <p:ph type="title"/>
          </p:nvPr>
        </p:nvSpPr>
        <p:spPr>
          <a:xfrm>
            <a:off x="722313" y="3305177"/>
            <a:ext cx="7772400" cy="1021557"/>
          </a:xfrm>
        </p:spPr>
        <p:txBody>
          <a:bodyPr anchor="t"/>
          <a:lstStyle>
            <a:lvl1pPr algn="l">
              <a:defRPr sz="4400" b="1" cap="all">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380895" indent="0">
              <a:buNone/>
              <a:defRPr sz="1500"/>
            </a:lvl2pPr>
            <a:lvl3pPr marL="761790" indent="0">
              <a:buNone/>
              <a:defRPr sz="1300"/>
            </a:lvl3pPr>
            <a:lvl4pPr marL="1142683" indent="0">
              <a:buNone/>
              <a:defRPr sz="1200"/>
            </a:lvl4pPr>
            <a:lvl5pPr marL="1523573" indent="0">
              <a:buNone/>
              <a:defRPr sz="1200"/>
            </a:lvl5pPr>
            <a:lvl6pPr marL="1904467" indent="0">
              <a:buNone/>
              <a:defRPr sz="1200"/>
            </a:lvl6pPr>
            <a:lvl7pPr marL="2285362" indent="0">
              <a:buNone/>
              <a:defRPr sz="1200"/>
            </a:lvl7pPr>
            <a:lvl8pPr marL="2666253" indent="0">
              <a:buNone/>
              <a:defRPr sz="1200"/>
            </a:lvl8pPr>
            <a:lvl9pPr marL="3047146" indent="0">
              <a:buNone/>
              <a:defRPr sz="1200"/>
            </a:lvl9pPr>
          </a:lstStyle>
          <a:p>
            <a:pPr lvl="0"/>
            <a:r>
              <a:rPr lang="en-US" dirty="0" smtClean="0"/>
              <a:t>Click to edit Master text styles</a:t>
            </a:r>
          </a:p>
        </p:txBody>
      </p:sp>
      <p:sp>
        <p:nvSpPr>
          <p:cNvPr id="4" name="Rectangle 6"/>
          <p:cNvSpPr>
            <a:spLocks noGrp="1" noChangeArrowheads="1"/>
          </p:cNvSpPr>
          <p:nvPr>
            <p:ph type="sldNum" sz="quarter" idx="10"/>
          </p:nvPr>
        </p:nvSpPr>
        <p:spPr>
          <a:xfrm>
            <a:off x="6638925" y="4537472"/>
            <a:ext cx="2133600" cy="154782"/>
          </a:xfrm>
          <a:ln/>
        </p:spPr>
        <p:txBody>
          <a:bodyPr/>
          <a:lstStyle>
            <a:lvl1pPr>
              <a:defRPr/>
            </a:lvl1pPr>
          </a:lstStyle>
          <a:p>
            <a:pPr>
              <a:defRPr/>
            </a:pPr>
            <a:fld id="{4E6118DC-F0C3-4C61-9EEA-2C495CD04587}" type="slidenum">
              <a:rPr lang="en-US">
                <a:solidFill>
                  <a:srgbClr val="000000"/>
                </a:solidFill>
              </a:rPr>
              <a:pPr>
                <a:defRPr/>
              </a:pPr>
              <a:t>‹#›</a:t>
            </a:fld>
            <a:endParaRPr lang="en-US" dirty="0">
              <a:solidFill>
                <a:srgbClr val="000000"/>
              </a:solidFill>
            </a:endParaRPr>
          </a:p>
        </p:txBody>
      </p:sp>
      <p:grpSp>
        <p:nvGrpSpPr>
          <p:cNvPr id="6" name="Group 5"/>
          <p:cNvGrpSpPr/>
          <p:nvPr userDrawn="1"/>
        </p:nvGrpSpPr>
        <p:grpSpPr>
          <a:xfrm>
            <a:off x="0" y="4706938"/>
            <a:ext cx="8826500" cy="388620"/>
            <a:chOff x="0" y="6321425"/>
            <a:chExt cx="10591800" cy="466344"/>
          </a:xfrm>
        </p:grpSpPr>
        <p:sp>
          <p:nvSpPr>
            <p:cNvPr id="7" name="Rectangle 6"/>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8" name="Picture 27" descr="ti_logo_powerpoint_1_line.png"/>
            <p:cNvPicPr>
              <a:picLocks noChangeAspect="1"/>
            </p:cNvPicPr>
            <p:nvPr userDrawn="1"/>
          </p:nvPicPr>
          <p:blipFill>
            <a:blip r:embed="rId4"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61574833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titleOnly" preserve="1">
  <p:cSld name="2_Title Only">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print">
            <a:alphaModFix amt="20000"/>
            <a:extLst>
              <a:ext uri="{28A0092B-C50C-407E-A947-70E740481C1C}">
                <a14:useLocalDpi xmlns:a14="http://schemas.microsoft.com/office/drawing/2010/main" val="0"/>
              </a:ext>
            </a:extLst>
          </a:blip>
          <a:srcRect l="684" t="2291" r="1712" b="5485"/>
          <a:stretch/>
        </p:blipFill>
        <p:spPr>
          <a:xfrm>
            <a:off x="0" y="-16042"/>
            <a:ext cx="9144000" cy="5165558"/>
          </a:xfrm>
          <a:prstGeom prst="rect">
            <a:avLst/>
          </a:prstGeom>
          <a:effectLst>
            <a:outerShdw blurRad="50800" dist="38100" dir="2700000" algn="tl" rotWithShape="0">
              <a:prstClr val="black">
                <a:alpha val="14000"/>
              </a:prstClr>
            </a:outerShdw>
          </a:effectLst>
        </p:spPr>
      </p:pic>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grpSp>
        <p:nvGrpSpPr>
          <p:cNvPr id="5" name="Group 4"/>
          <p:cNvGrpSpPr/>
          <p:nvPr userDrawn="1"/>
        </p:nvGrpSpPr>
        <p:grpSpPr>
          <a:xfrm>
            <a:off x="0" y="4706938"/>
            <a:ext cx="8826500" cy="388620"/>
            <a:chOff x="0" y="6321425"/>
            <a:chExt cx="10591800" cy="466344"/>
          </a:xfrm>
        </p:grpSpPr>
        <p:sp>
          <p:nvSpPr>
            <p:cNvPr id="6" name="Rectangle 5"/>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730117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alphaModFix amt="5000"/>
            <a:extLst>
              <a:ext uri="{28A0092B-C50C-407E-A947-70E740481C1C}">
                <a14:useLocalDpi xmlns:a14="http://schemas.microsoft.com/office/drawing/2010/main" val="0"/>
              </a:ext>
            </a:extLst>
          </a:blip>
          <a:stretch>
            <a:fillRect/>
          </a:stretch>
        </p:blipFill>
        <p:spPr>
          <a:xfrm>
            <a:off x="-240632" y="-976661"/>
            <a:ext cx="9625263" cy="7591058"/>
          </a:xfrm>
          <a:prstGeom prst="rect">
            <a:avLst/>
          </a:prstGeom>
        </p:spPr>
      </p:pic>
      <p:sp>
        <p:nvSpPr>
          <p:cNvPr id="4" name="Rectangle 3"/>
          <p:cNvSpPr/>
          <p:nvPr userDrawn="1"/>
        </p:nvSpPr>
        <p:spPr>
          <a:xfrm>
            <a:off x="0" y="0"/>
            <a:ext cx="9144000" cy="5143500"/>
          </a:xfrm>
          <a:prstGeom prst="rect">
            <a:avLst/>
          </a:prstGeom>
          <a:gradFill flip="none" rotWithShape="1">
            <a:gsLst>
              <a:gs pos="0">
                <a:schemeClr val="bg1">
                  <a:alpha val="0"/>
                  <a:lumMod val="0"/>
                  <a:lumOff val="100000"/>
                </a:schemeClr>
              </a:gs>
              <a:gs pos="76000">
                <a:schemeClr val="bg2">
                  <a:alpha val="27000"/>
                  <a:lumMod val="63000"/>
                  <a:lumOff val="37000"/>
                </a:schemeClr>
              </a:gs>
              <a:gs pos="100000">
                <a:schemeClr val="bg2">
                  <a:alpha val="52000"/>
                  <a:lumMod val="89000"/>
                  <a:lumOff val="11000"/>
                </a:schemeClr>
              </a:gs>
              <a:gs pos="100000">
                <a:schemeClr val="bg2">
                  <a:lumMod val="68000"/>
                  <a:lumOff val="32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solidFill>
                  <a:srgbClr val="000000"/>
                </a:solidFill>
              </a:rPr>
              <a:pPr>
                <a:defRPr/>
              </a:pPr>
              <a:t>‹#›</a:t>
            </a:fld>
            <a:endParaRPr lang="en-US">
              <a:solidFill>
                <a:srgbClr val="000000"/>
              </a:solidFill>
            </a:endParaRPr>
          </a:p>
        </p:txBody>
      </p:sp>
      <p:grpSp>
        <p:nvGrpSpPr>
          <p:cNvPr id="5" name="Group 4"/>
          <p:cNvGrpSpPr/>
          <p:nvPr userDrawn="1"/>
        </p:nvGrpSpPr>
        <p:grpSpPr>
          <a:xfrm>
            <a:off x="0" y="4706938"/>
            <a:ext cx="8826500" cy="388620"/>
            <a:chOff x="0" y="6321425"/>
            <a:chExt cx="10591800" cy="466344"/>
          </a:xfrm>
        </p:grpSpPr>
        <p:sp>
          <p:nvSpPr>
            <p:cNvPr id="6" name="Rectangle 5"/>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7" name="Picture 27" descr="ti_logo_powerpoint_1_line.png"/>
            <p:cNvPicPr>
              <a:picLocks noChangeAspect="1"/>
            </p:cNvPicPr>
            <p:nvPr userDrawn="1"/>
          </p:nvPicPr>
          <p:blipFill>
            <a:blip r:embed="rId3"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697060881"/>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Rectangle 2"/>
          <p:cNvSpPr/>
          <p:nvPr userDrawn="1"/>
        </p:nvSpPr>
        <p:spPr>
          <a:xfrm>
            <a:off x="0" y="0"/>
            <a:ext cx="9144000" cy="5143500"/>
          </a:xfrm>
          <a:prstGeom prst="rect">
            <a:avLst/>
          </a:prstGeom>
          <a:gradFill flip="none" rotWithShape="1">
            <a:gsLst>
              <a:gs pos="0">
                <a:schemeClr val="bg1">
                  <a:alpha val="0"/>
                  <a:lumMod val="0"/>
                  <a:lumOff val="100000"/>
                </a:schemeClr>
              </a:gs>
              <a:gs pos="76000">
                <a:schemeClr val="bg2">
                  <a:alpha val="27000"/>
                  <a:lumMod val="63000"/>
                  <a:lumOff val="37000"/>
                </a:schemeClr>
              </a:gs>
              <a:gs pos="100000">
                <a:schemeClr val="bg2">
                  <a:alpha val="52000"/>
                  <a:lumMod val="89000"/>
                  <a:lumOff val="11000"/>
                </a:schemeClr>
              </a:gs>
              <a:gs pos="100000">
                <a:schemeClr val="bg2">
                  <a:lumMod val="68000"/>
                  <a:lumOff val="32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Rectangle 6"/>
          <p:cNvSpPr>
            <a:spLocks noGrp="1" noChangeArrowheads="1"/>
          </p:cNvSpPr>
          <p:nvPr>
            <p:ph type="sldNum" sz="quarter" idx="10"/>
          </p:nvPr>
        </p:nvSpPr>
        <p:spPr>
          <a:ln/>
        </p:spPr>
        <p:txBody>
          <a:bodyPr/>
          <a:lstStyle>
            <a:lvl1pPr>
              <a:defRPr/>
            </a:lvl1pPr>
          </a:lstStyle>
          <a:p>
            <a:pPr>
              <a:defRPr/>
            </a:pPr>
            <a:fld id="{ED430B41-3034-4777-B6DE-71856D985697}" type="slidenum">
              <a:rPr lang="en-US">
                <a:solidFill>
                  <a:srgbClr val="000000"/>
                </a:solidFill>
              </a:rPr>
              <a:pPr>
                <a:defRPr/>
              </a:pPr>
              <a:t>‹#›</a:t>
            </a:fld>
            <a:endParaRPr lang="en-US">
              <a:solidFill>
                <a:srgbClr val="000000"/>
              </a:solidFill>
            </a:endParaRPr>
          </a:p>
        </p:txBody>
      </p:sp>
      <p:grpSp>
        <p:nvGrpSpPr>
          <p:cNvPr id="4" name="Group 3"/>
          <p:cNvGrpSpPr/>
          <p:nvPr userDrawn="1"/>
        </p:nvGrpSpPr>
        <p:grpSpPr>
          <a:xfrm>
            <a:off x="0" y="4706938"/>
            <a:ext cx="8826500" cy="388620"/>
            <a:chOff x="0" y="6321425"/>
            <a:chExt cx="10591800" cy="466344"/>
          </a:xfrm>
        </p:grpSpPr>
        <p:sp>
          <p:nvSpPr>
            <p:cNvPr id="5" name="Rectangle 4"/>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6" name="Picture 27" descr="ti_logo_powerpoint_1_line.png"/>
            <p:cNvPicPr>
              <a:picLocks noChangeAspect="1"/>
            </p:cNvPicPr>
            <p:nvPr userDrawn="1"/>
          </p:nvPicPr>
          <p:blipFill>
            <a:blip r:embed="rId2"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104756977"/>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333378" y="889399"/>
            <a:ext cx="4157663"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3438" y="889399"/>
            <a:ext cx="4157662" cy="3519488"/>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500" smtClean="0">
                <a:solidFill>
                  <a:schemeClr val="tx1"/>
                </a:solidFill>
                <a:latin typeface="+mn-lt"/>
                <a:ea typeface="+mn-ea"/>
                <a:cs typeface="+mn-cs"/>
              </a:defRPr>
            </a:lvl2pPr>
            <a:lvl3pPr algn="l" rtl="0" eaLnBrk="0" fontAlgn="base" hangingPunct="0">
              <a:spcAft>
                <a:spcPct val="0"/>
              </a:spcAft>
              <a:defRPr lang="en-US" sz="1500" smtClean="0">
                <a:solidFill>
                  <a:schemeClr val="tx1"/>
                </a:solidFill>
                <a:latin typeface="+mn-lt"/>
                <a:ea typeface="+mn-ea"/>
                <a:cs typeface="+mn-cs"/>
              </a:defRPr>
            </a:lvl3pPr>
            <a:lvl4pPr algn="l" rtl="0" eaLnBrk="0" fontAlgn="base" hangingPunct="0">
              <a:spcAft>
                <a:spcPct val="0"/>
              </a:spcAft>
              <a:defRPr lang="en-US" sz="1500" smtClean="0">
                <a:solidFill>
                  <a:schemeClr val="tx1"/>
                </a:solidFill>
                <a:latin typeface="+mn-lt"/>
                <a:ea typeface="+mn-ea"/>
                <a:cs typeface="+mn-cs"/>
              </a:defRPr>
            </a:lvl4pPr>
            <a:lvl5pPr algn="l" rtl="0" eaLnBrk="0" fontAlgn="base" hangingPunct="0">
              <a:spcAft>
                <a:spcPct val="0"/>
              </a:spcAft>
              <a:defRPr lang="en-US" sz="1500">
                <a:solidFill>
                  <a:schemeClr val="tx1"/>
                </a:solidFill>
                <a:latin typeface="+mn-lt"/>
                <a:ea typeface="+mn-ea"/>
                <a:cs typeface="+mn-cs"/>
              </a:defRPr>
            </a:lvl5pPr>
            <a:lvl6pPr>
              <a:defRPr sz="1500"/>
            </a:lvl6pPr>
            <a:lvl7pPr>
              <a:defRPr sz="1500"/>
            </a:lvl7pPr>
            <a:lvl8pPr>
              <a:defRPr sz="1500"/>
            </a:lvl8pPr>
            <a:lvl9pPr>
              <a:defRPr sz="15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Rectangle 6"/>
          <p:cNvSpPr>
            <a:spLocks noGrp="1" noChangeArrowheads="1"/>
          </p:cNvSpPr>
          <p:nvPr>
            <p:ph type="sldNum" sz="quarter" idx="10"/>
          </p:nvPr>
        </p:nvSpPr>
        <p:spPr>
          <a:ln/>
        </p:spPr>
        <p:txBody>
          <a:bodyPr/>
          <a:lstStyle>
            <a:lvl1pPr>
              <a:defRPr/>
            </a:lvl1pPr>
          </a:lstStyle>
          <a:p>
            <a:pPr>
              <a:defRPr/>
            </a:pPr>
            <a:fld id="{B53548F6-AAA9-4A8D-A869-511B3DFE3256}" type="slidenum">
              <a:rPr lang="en-US"/>
              <a:pPr>
                <a:defRPr/>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857250"/>
          </a:xfrm>
        </p:spPr>
        <p:txBody>
          <a:bodyPr/>
          <a:lstStyle>
            <a:lvl1pPr>
              <a:defRPr>
                <a:solidFill>
                  <a:schemeClr val="tx2"/>
                </a:solidFil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151335"/>
            <a:ext cx="4041775" cy="479822"/>
          </a:xfrm>
        </p:spPr>
        <p:txBody>
          <a:bodyPr anchor="b"/>
          <a:lstStyle>
            <a:lvl1pPr marL="0" indent="0">
              <a:buNone/>
              <a:defRPr sz="2000" b="1"/>
            </a:lvl1pPr>
            <a:lvl2pPr marL="380895" indent="0">
              <a:buNone/>
              <a:defRPr sz="1700" b="1"/>
            </a:lvl2pPr>
            <a:lvl3pPr marL="761790" indent="0">
              <a:buNone/>
              <a:defRPr sz="1500" b="1"/>
            </a:lvl3pPr>
            <a:lvl4pPr marL="1142683" indent="0">
              <a:buNone/>
              <a:defRPr sz="1300" b="1"/>
            </a:lvl4pPr>
            <a:lvl5pPr marL="1523573" indent="0">
              <a:buNone/>
              <a:defRPr sz="1300" b="1"/>
            </a:lvl5pPr>
            <a:lvl6pPr marL="1904467" indent="0">
              <a:buNone/>
              <a:defRPr sz="1300" b="1"/>
            </a:lvl6pPr>
            <a:lvl7pPr marL="2285362" indent="0">
              <a:buNone/>
              <a:defRPr sz="1300" b="1"/>
            </a:lvl7pPr>
            <a:lvl8pPr marL="2666253" indent="0">
              <a:buNone/>
              <a:defRPr sz="1300" b="1"/>
            </a:lvl8pPr>
            <a:lvl9pPr marL="3047146" indent="0">
              <a:buNone/>
              <a:defRPr sz="1300" b="1"/>
            </a:lvl9pPr>
          </a:lstStyle>
          <a:p>
            <a:pPr lvl="0"/>
            <a:r>
              <a:rPr lang="en-US" smtClean="0"/>
              <a:t>Click to edit Master text styles</a:t>
            </a:r>
          </a:p>
        </p:txBody>
      </p:sp>
      <p:sp>
        <p:nvSpPr>
          <p:cNvPr id="6" name="Content Placeholder 5"/>
          <p:cNvSpPr>
            <a:spLocks noGrp="1"/>
          </p:cNvSpPr>
          <p:nvPr>
            <p:ph sz="quarter" idx="4"/>
          </p:nvPr>
        </p:nvSpPr>
        <p:spPr>
          <a:xfrm>
            <a:off x="4645033" y="1631157"/>
            <a:ext cx="4041775" cy="2963466"/>
          </a:xfrm>
          <a:noFill/>
          <a:ln w="9525" algn="ctr">
            <a:noFill/>
            <a:miter lim="800000"/>
            <a:headEnd/>
            <a:tailEnd/>
          </a:ln>
        </p:spPr>
        <p:txBody>
          <a:bodyPr vert="horz" wrap="square" lIns="76179" tIns="38088" rIns="76179" bIns="38088" numCol="1" anchor="t" anchorCtr="0" compatLnSpc="1">
            <a:prstTxWarp prst="textNoShape">
              <a:avLst/>
            </a:prstTxWarp>
          </a:bodyPr>
          <a:lstStyle>
            <a:lvl1pPr algn="l" rtl="0" eaLnBrk="0" fontAlgn="base" hangingPunct="0">
              <a:spcAft>
                <a:spcPct val="0"/>
              </a:spcAft>
              <a:defRPr lang="en-US" sz="1700" smtClean="0">
                <a:solidFill>
                  <a:schemeClr val="tx1"/>
                </a:solidFill>
                <a:latin typeface="+mn-lt"/>
                <a:ea typeface="+mn-ea"/>
                <a:cs typeface="+mn-cs"/>
              </a:defRPr>
            </a:lvl1pPr>
            <a:lvl2pPr algn="l" rtl="0" eaLnBrk="0" fontAlgn="base" hangingPunct="0">
              <a:spcAft>
                <a:spcPct val="0"/>
              </a:spcAft>
              <a:defRPr lang="en-US" sz="1700" smtClean="0">
                <a:solidFill>
                  <a:schemeClr val="tx1"/>
                </a:solidFill>
                <a:latin typeface="+mn-lt"/>
                <a:ea typeface="+mn-ea"/>
                <a:cs typeface="+mn-cs"/>
              </a:defRPr>
            </a:lvl2pPr>
            <a:lvl3pPr algn="l" rtl="0" eaLnBrk="0" fontAlgn="base" hangingPunct="0">
              <a:spcAft>
                <a:spcPct val="0"/>
              </a:spcAft>
              <a:defRPr lang="en-US" sz="1700" smtClean="0">
                <a:solidFill>
                  <a:schemeClr val="tx1"/>
                </a:solidFill>
                <a:latin typeface="+mn-lt"/>
                <a:ea typeface="+mn-ea"/>
                <a:cs typeface="+mn-cs"/>
              </a:defRPr>
            </a:lvl3pPr>
            <a:lvl4pPr algn="l" rtl="0" eaLnBrk="0" fontAlgn="base" hangingPunct="0">
              <a:spcAft>
                <a:spcPct val="0"/>
              </a:spcAft>
              <a:defRPr lang="en-US" sz="1700" smtClean="0">
                <a:solidFill>
                  <a:schemeClr val="tx1"/>
                </a:solidFill>
                <a:latin typeface="+mn-lt"/>
                <a:ea typeface="+mn-ea"/>
                <a:cs typeface="+mn-cs"/>
              </a:defRPr>
            </a:lvl4pPr>
            <a:lvl5pPr algn="l" rtl="0" eaLnBrk="0" fontAlgn="base" hangingPunct="0">
              <a:spcAft>
                <a:spcPct val="0"/>
              </a:spcAft>
              <a:defRPr lang="en-US" sz="1700">
                <a:solidFill>
                  <a:schemeClr val="tx1"/>
                </a:solidFill>
                <a:latin typeface="+mn-lt"/>
                <a:ea typeface="+mn-ea"/>
                <a:cs typeface="+mn-cs"/>
              </a:defRPr>
            </a:lvl5pPr>
            <a:lvl6pPr>
              <a:defRPr sz="1300"/>
            </a:lvl6pPr>
            <a:lvl7pPr>
              <a:defRPr sz="1300"/>
            </a:lvl7pPr>
            <a:lvl8pPr>
              <a:defRPr sz="1300"/>
            </a:lvl8pPr>
            <a:lvl9pPr>
              <a:defRPr sz="13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204C35C9-3222-4444-B33E-8AB075BE83C6}" type="slidenum">
              <a:rPr lang="en-US"/>
              <a:pPr>
                <a:defRPr/>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smtClean="0"/>
              <a:t>Click to edit Master title style</a:t>
            </a:r>
            <a:endParaRPr lang="en-US" dirty="0"/>
          </a:p>
        </p:txBody>
      </p:sp>
      <p:sp>
        <p:nvSpPr>
          <p:cNvPr id="3" name="Rectangle 6"/>
          <p:cNvSpPr>
            <a:spLocks noGrp="1" noChangeArrowheads="1"/>
          </p:cNvSpPr>
          <p:nvPr>
            <p:ph type="sldNum" sz="quarter" idx="10"/>
          </p:nvPr>
        </p:nvSpPr>
        <p:spPr>
          <a:ln/>
        </p:spPr>
        <p:txBody>
          <a:bodyPr/>
          <a:lstStyle>
            <a:lvl1pPr>
              <a:defRPr/>
            </a:lvl1pPr>
          </a:lstStyle>
          <a:p>
            <a:pPr>
              <a:defRPr/>
            </a:pPr>
            <a:fld id="{D4C52F08-588C-488E-A5AB-DF69250DE862}" type="slidenum">
              <a:rPr lang="en-US"/>
              <a:pPr>
                <a:defRPr/>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6" Type="http://schemas.openxmlformats.org/officeDocument/2006/relationships/image" Target="../media/image1.png"/><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5" Type="http://schemas.openxmlformats.org/officeDocument/2006/relationships/theme" Target="../theme/theme2.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6" Type="http://schemas.openxmlformats.org/officeDocument/2006/relationships/image" Target="../media/image1.png"/><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theme" Target="../theme/theme3.xml"/><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2" Type="http://schemas.openxmlformats.org/officeDocument/2006/relationships/slideLayout" Target="../slideLayouts/slideLayout44.xml"/><Relationship Id="rId16" Type="http://schemas.openxmlformats.org/officeDocument/2006/relationships/image" Target="../media/image1.png"/><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theme" Target="../theme/theme4.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3" Type="http://schemas.openxmlformats.org/officeDocument/2006/relationships/slideLayout" Target="../slideLayouts/slideLayout59.xml"/><Relationship Id="rId7" Type="http://schemas.openxmlformats.org/officeDocument/2006/relationships/slideLayout" Target="../slideLayouts/slideLayout63.xml"/><Relationship Id="rId2" Type="http://schemas.openxmlformats.org/officeDocument/2006/relationships/slideLayout" Target="../slideLayouts/slideLayout58.xml"/><Relationship Id="rId1" Type="http://schemas.openxmlformats.org/officeDocument/2006/relationships/slideLayout" Target="../slideLayouts/slideLayout57.xml"/><Relationship Id="rId6" Type="http://schemas.openxmlformats.org/officeDocument/2006/relationships/slideLayout" Target="../slideLayouts/slideLayout62.xml"/><Relationship Id="rId5" Type="http://schemas.openxmlformats.org/officeDocument/2006/relationships/slideLayout" Target="../slideLayouts/slideLayout61.xml"/><Relationship Id="rId10" Type="http://schemas.openxmlformats.org/officeDocument/2006/relationships/image" Target="../media/image1.png"/><Relationship Id="rId4" Type="http://schemas.openxmlformats.org/officeDocument/2006/relationships/slideLayout" Target="../slideLayouts/slideLayout60.xml"/><Relationship Id="rId9" Type="http://schemas.openxmlformats.org/officeDocument/2006/relationships/theme" Target="../theme/theme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5"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p>
        </p:txBody>
      </p:sp>
      <p:sp>
        <p:nvSpPr>
          <p:cNvPr id="19" name="Rectangle 18"/>
          <p:cNvSpPr/>
          <p:nvPr/>
        </p:nvSpPr>
        <p:spPr>
          <a:xfrm>
            <a:off x="41910" y="4743450"/>
            <a:ext cx="874014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p>
        </p:txBody>
      </p:sp>
      <p:sp>
        <p:nvSpPr>
          <p:cNvPr id="1026" name="Rectangle 2"/>
          <p:cNvSpPr>
            <a:spLocks noGrp="1" noChangeArrowheads="1"/>
          </p:cNvSpPr>
          <p:nvPr>
            <p:ph type="title"/>
          </p:nvPr>
        </p:nvSpPr>
        <p:spPr bwMode="auto">
          <a:xfrm>
            <a:off x="231775" y="107165"/>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33384" y="794154"/>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642100" y="453747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a:defRPr/>
            </a:pPr>
            <a:fld id="{B6C70261-DCF8-4A97-9502-E8EEF2364CDE}" type="slidenum">
              <a:rPr lang="en-US"/>
              <a:pPr>
                <a:defRPr/>
              </a:pPr>
              <a:t>‹#›</a:t>
            </a:fld>
            <a:endParaRPr lang="en-US"/>
          </a:p>
        </p:txBody>
      </p:sp>
      <p:grpSp>
        <p:nvGrpSpPr>
          <p:cNvPr id="16" name="Group 15"/>
          <p:cNvGrpSpPr/>
          <p:nvPr/>
        </p:nvGrpSpPr>
        <p:grpSpPr>
          <a:xfrm>
            <a:off x="0" y="4706938"/>
            <a:ext cx="8826500" cy="388620"/>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7" descr="ti_logo_powerpoint_1_line.png"/>
            <p:cNvPicPr>
              <a:picLocks noChangeAspect="1"/>
            </p:cNvPicPr>
            <p:nvPr userDrawn="1"/>
          </p:nvPicPr>
          <p:blipFill>
            <a:blip r:embed="rId16" cstate="print"/>
            <a:srcRect/>
            <a:stretch>
              <a:fillRect/>
            </a:stretch>
          </p:blipFill>
          <p:spPr bwMode="auto">
            <a:xfrm>
              <a:off x="8593138" y="6440488"/>
              <a:ext cx="1874837" cy="231775"/>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 id="2147483718" r:id="rId14"/>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2700" b="1">
          <a:solidFill>
            <a:schemeClr val="tx2"/>
          </a:solidFill>
          <a:latin typeface="+mj-lt"/>
          <a:ea typeface="+mj-ea"/>
          <a:cs typeface="+mj-cs"/>
        </a:defRPr>
      </a:lvl1pPr>
      <a:lvl2pPr algn="l" rtl="0" eaLnBrk="0" fontAlgn="base" hangingPunct="0">
        <a:lnSpc>
          <a:spcPct val="85000"/>
        </a:lnSpc>
        <a:spcBef>
          <a:spcPct val="0"/>
        </a:spcBef>
        <a:spcAft>
          <a:spcPct val="0"/>
        </a:spcAft>
        <a:defRPr sz="2700" b="1">
          <a:solidFill>
            <a:schemeClr val="tx2"/>
          </a:solidFill>
          <a:latin typeface="Arial" charset="0"/>
        </a:defRPr>
      </a:lvl2pPr>
      <a:lvl3pPr algn="l" rtl="0" eaLnBrk="0" fontAlgn="base" hangingPunct="0">
        <a:lnSpc>
          <a:spcPct val="85000"/>
        </a:lnSpc>
        <a:spcBef>
          <a:spcPct val="0"/>
        </a:spcBef>
        <a:spcAft>
          <a:spcPct val="0"/>
        </a:spcAft>
        <a:defRPr sz="2700" b="1">
          <a:solidFill>
            <a:schemeClr val="tx2"/>
          </a:solidFill>
          <a:latin typeface="Arial" charset="0"/>
        </a:defRPr>
      </a:lvl3pPr>
      <a:lvl4pPr algn="l" rtl="0" eaLnBrk="0" fontAlgn="base" hangingPunct="0">
        <a:lnSpc>
          <a:spcPct val="85000"/>
        </a:lnSpc>
        <a:spcBef>
          <a:spcPct val="0"/>
        </a:spcBef>
        <a:spcAft>
          <a:spcPct val="0"/>
        </a:spcAft>
        <a:defRPr sz="2700" b="1">
          <a:solidFill>
            <a:schemeClr val="tx2"/>
          </a:solidFill>
          <a:latin typeface="Arial" charset="0"/>
        </a:defRPr>
      </a:lvl4pPr>
      <a:lvl5pPr algn="l" rtl="0" eaLnBrk="0" fontAlgn="base" hangingPunct="0">
        <a:lnSpc>
          <a:spcPct val="85000"/>
        </a:lnSpc>
        <a:spcBef>
          <a:spcPct val="0"/>
        </a:spcBef>
        <a:spcAft>
          <a:spcPct val="0"/>
        </a:spcAft>
        <a:defRPr sz="2700" b="1">
          <a:solidFill>
            <a:schemeClr val="tx2"/>
          </a:solidFill>
          <a:latin typeface="Arial" charset="0"/>
        </a:defRPr>
      </a:lvl5pPr>
      <a:lvl6pPr marL="380895" algn="l" rtl="0" fontAlgn="base">
        <a:lnSpc>
          <a:spcPct val="85000"/>
        </a:lnSpc>
        <a:spcBef>
          <a:spcPct val="0"/>
        </a:spcBef>
        <a:spcAft>
          <a:spcPct val="0"/>
        </a:spcAft>
        <a:defRPr sz="2700" b="1">
          <a:solidFill>
            <a:srgbClr val="FF0000"/>
          </a:solidFill>
          <a:latin typeface="Arial" charset="0"/>
        </a:defRPr>
      </a:lvl6pPr>
      <a:lvl7pPr marL="761790" algn="l" rtl="0" fontAlgn="base">
        <a:lnSpc>
          <a:spcPct val="85000"/>
        </a:lnSpc>
        <a:spcBef>
          <a:spcPct val="0"/>
        </a:spcBef>
        <a:spcAft>
          <a:spcPct val="0"/>
        </a:spcAft>
        <a:defRPr sz="2700" b="1">
          <a:solidFill>
            <a:srgbClr val="FF0000"/>
          </a:solidFill>
          <a:latin typeface="Arial" charset="0"/>
        </a:defRPr>
      </a:lvl7pPr>
      <a:lvl8pPr marL="1142683" algn="l" rtl="0" fontAlgn="base">
        <a:lnSpc>
          <a:spcPct val="85000"/>
        </a:lnSpc>
        <a:spcBef>
          <a:spcPct val="0"/>
        </a:spcBef>
        <a:spcAft>
          <a:spcPct val="0"/>
        </a:spcAft>
        <a:defRPr sz="2700" b="1">
          <a:solidFill>
            <a:srgbClr val="FF0000"/>
          </a:solidFill>
          <a:latin typeface="Arial" charset="0"/>
        </a:defRPr>
      </a:lvl8pPr>
      <a:lvl9pPr marL="1523573" algn="l" rtl="0" fontAlgn="base">
        <a:lnSpc>
          <a:spcPct val="85000"/>
        </a:lnSpc>
        <a:spcBef>
          <a:spcPct val="0"/>
        </a:spcBef>
        <a:spcAft>
          <a:spcPct val="0"/>
        </a:spcAft>
        <a:defRPr sz="2700" b="1">
          <a:solidFill>
            <a:srgbClr val="FF0000"/>
          </a:solidFill>
          <a:latin typeface="Arial" charset="0"/>
        </a:defRPr>
      </a:lvl9pPr>
    </p:titleStyle>
    <p:bodyStyle>
      <a:lvl1pPr marL="189124" indent="-189124" algn="l" rtl="0" eaLnBrk="0" fontAlgn="base" hangingPunct="0">
        <a:spcBef>
          <a:spcPts val="667"/>
        </a:spcBef>
        <a:spcAft>
          <a:spcPct val="0"/>
        </a:spcAft>
        <a:buChar char="•"/>
        <a:defRPr sz="1700">
          <a:solidFill>
            <a:schemeClr val="tx1"/>
          </a:solidFill>
          <a:latin typeface="+mn-lt"/>
          <a:ea typeface="+mn-ea"/>
          <a:cs typeface="+mn-cs"/>
        </a:defRPr>
      </a:lvl1pPr>
      <a:lvl2pPr marL="478763" indent="-194416" algn="l" rtl="0" eaLnBrk="0" fontAlgn="base" hangingPunct="0">
        <a:spcBef>
          <a:spcPct val="20000"/>
        </a:spcBef>
        <a:spcAft>
          <a:spcPct val="0"/>
        </a:spcAft>
        <a:buChar char="–"/>
        <a:defRPr>
          <a:solidFill>
            <a:schemeClr val="tx1"/>
          </a:solidFill>
          <a:latin typeface="+mn-lt"/>
        </a:defRPr>
      </a:lvl2pPr>
      <a:lvl3pPr marL="711530" indent="-137548" algn="l" rtl="0" eaLnBrk="0" fontAlgn="base" hangingPunct="0">
        <a:spcBef>
          <a:spcPct val="15000"/>
        </a:spcBef>
        <a:spcAft>
          <a:spcPct val="0"/>
        </a:spcAft>
        <a:buChar char="•"/>
        <a:defRPr sz="1500">
          <a:solidFill>
            <a:schemeClr val="tx1"/>
          </a:solidFill>
          <a:latin typeface="+mn-lt"/>
        </a:defRPr>
      </a:lvl3pPr>
      <a:lvl4pPr marL="1001168" indent="-194416" algn="l" rtl="0" eaLnBrk="0" fontAlgn="base" hangingPunct="0">
        <a:spcBef>
          <a:spcPct val="5000"/>
        </a:spcBef>
        <a:spcAft>
          <a:spcPct val="0"/>
        </a:spcAft>
        <a:buChar char="–"/>
        <a:defRPr sz="1500">
          <a:solidFill>
            <a:schemeClr val="tx1"/>
          </a:solidFill>
          <a:latin typeface="+mn-lt"/>
        </a:defRPr>
      </a:lvl4pPr>
      <a:lvl5pPr marL="1240546" indent="-144163" algn="l" rtl="0" eaLnBrk="0" fontAlgn="base" hangingPunct="0">
        <a:spcBef>
          <a:spcPct val="0"/>
        </a:spcBef>
        <a:spcAft>
          <a:spcPct val="0"/>
        </a:spcAft>
        <a:buChar char="»"/>
        <a:defRPr sz="1500">
          <a:solidFill>
            <a:schemeClr val="tx1"/>
          </a:solidFill>
          <a:latin typeface="+mn-lt"/>
        </a:defRPr>
      </a:lvl5pPr>
      <a:lvl6pPr marL="1621441" indent="-144163" algn="l" rtl="0" fontAlgn="base">
        <a:spcBef>
          <a:spcPct val="0"/>
        </a:spcBef>
        <a:spcAft>
          <a:spcPct val="0"/>
        </a:spcAft>
        <a:buChar char="»"/>
        <a:defRPr sz="1300">
          <a:solidFill>
            <a:schemeClr val="tx1"/>
          </a:solidFill>
          <a:latin typeface="+mn-lt"/>
        </a:defRPr>
      </a:lvl6pPr>
      <a:lvl7pPr marL="2002336" indent="-144163" algn="l" rtl="0" fontAlgn="base">
        <a:spcBef>
          <a:spcPct val="0"/>
        </a:spcBef>
        <a:spcAft>
          <a:spcPct val="0"/>
        </a:spcAft>
        <a:buChar char="»"/>
        <a:defRPr sz="1300">
          <a:solidFill>
            <a:schemeClr val="tx1"/>
          </a:solidFill>
          <a:latin typeface="+mn-lt"/>
        </a:defRPr>
      </a:lvl7pPr>
      <a:lvl8pPr marL="2383230" indent="-144163" algn="l" rtl="0" fontAlgn="base">
        <a:spcBef>
          <a:spcPct val="0"/>
        </a:spcBef>
        <a:spcAft>
          <a:spcPct val="0"/>
        </a:spcAft>
        <a:buChar char="»"/>
        <a:defRPr sz="1300">
          <a:solidFill>
            <a:schemeClr val="tx1"/>
          </a:solidFill>
          <a:latin typeface="+mn-lt"/>
        </a:defRPr>
      </a:lvl8pPr>
      <a:lvl9pPr marL="2764124" indent="-144163" algn="l" rtl="0" fontAlgn="base">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5"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9" name="Rectangle 18"/>
          <p:cNvSpPr/>
          <p:nvPr/>
        </p:nvSpPr>
        <p:spPr>
          <a:xfrm>
            <a:off x="41910" y="4743450"/>
            <a:ext cx="874014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026" name="Rectangle 2"/>
          <p:cNvSpPr>
            <a:spLocks noGrp="1" noChangeArrowheads="1"/>
          </p:cNvSpPr>
          <p:nvPr>
            <p:ph type="title"/>
          </p:nvPr>
        </p:nvSpPr>
        <p:spPr bwMode="auto">
          <a:xfrm>
            <a:off x="231775" y="107165"/>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33384" y="794154"/>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642100" y="453747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a:defRPr/>
            </a:pPr>
            <a:fld id="{B6C70261-DCF8-4A97-9502-E8EEF2364CDE}" type="slidenum">
              <a:rPr lang="en-US">
                <a:solidFill>
                  <a:srgbClr val="000000"/>
                </a:solidFill>
              </a:rPr>
              <a:pPr>
                <a:defRPr/>
              </a:pPr>
              <a:t>‹#›</a:t>
            </a:fld>
            <a:endParaRPr lang="en-US">
              <a:solidFill>
                <a:srgbClr val="000000"/>
              </a:solidFill>
            </a:endParaRPr>
          </a:p>
        </p:txBody>
      </p:sp>
      <p:grpSp>
        <p:nvGrpSpPr>
          <p:cNvPr id="16" name="Group 15"/>
          <p:cNvGrpSpPr/>
          <p:nvPr/>
        </p:nvGrpSpPr>
        <p:grpSpPr>
          <a:xfrm>
            <a:off x="0" y="4706938"/>
            <a:ext cx="8826500" cy="388620"/>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16"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671553902"/>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 id="2147483750" r:id="rId12"/>
    <p:sldLayoutId id="2147483751" r:id="rId13"/>
    <p:sldLayoutId id="2147483752" r:id="rId14"/>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2700" b="1">
          <a:solidFill>
            <a:schemeClr val="tx2"/>
          </a:solidFill>
          <a:latin typeface="+mj-lt"/>
          <a:ea typeface="+mj-ea"/>
          <a:cs typeface="+mj-cs"/>
        </a:defRPr>
      </a:lvl1pPr>
      <a:lvl2pPr algn="l" rtl="0" eaLnBrk="0" fontAlgn="base" hangingPunct="0">
        <a:lnSpc>
          <a:spcPct val="85000"/>
        </a:lnSpc>
        <a:spcBef>
          <a:spcPct val="0"/>
        </a:spcBef>
        <a:spcAft>
          <a:spcPct val="0"/>
        </a:spcAft>
        <a:defRPr sz="2700" b="1">
          <a:solidFill>
            <a:schemeClr val="tx2"/>
          </a:solidFill>
          <a:latin typeface="Arial" charset="0"/>
        </a:defRPr>
      </a:lvl2pPr>
      <a:lvl3pPr algn="l" rtl="0" eaLnBrk="0" fontAlgn="base" hangingPunct="0">
        <a:lnSpc>
          <a:spcPct val="85000"/>
        </a:lnSpc>
        <a:spcBef>
          <a:spcPct val="0"/>
        </a:spcBef>
        <a:spcAft>
          <a:spcPct val="0"/>
        </a:spcAft>
        <a:defRPr sz="2700" b="1">
          <a:solidFill>
            <a:schemeClr val="tx2"/>
          </a:solidFill>
          <a:latin typeface="Arial" charset="0"/>
        </a:defRPr>
      </a:lvl3pPr>
      <a:lvl4pPr algn="l" rtl="0" eaLnBrk="0" fontAlgn="base" hangingPunct="0">
        <a:lnSpc>
          <a:spcPct val="85000"/>
        </a:lnSpc>
        <a:spcBef>
          <a:spcPct val="0"/>
        </a:spcBef>
        <a:spcAft>
          <a:spcPct val="0"/>
        </a:spcAft>
        <a:defRPr sz="2700" b="1">
          <a:solidFill>
            <a:schemeClr val="tx2"/>
          </a:solidFill>
          <a:latin typeface="Arial" charset="0"/>
        </a:defRPr>
      </a:lvl4pPr>
      <a:lvl5pPr algn="l" rtl="0" eaLnBrk="0" fontAlgn="base" hangingPunct="0">
        <a:lnSpc>
          <a:spcPct val="85000"/>
        </a:lnSpc>
        <a:spcBef>
          <a:spcPct val="0"/>
        </a:spcBef>
        <a:spcAft>
          <a:spcPct val="0"/>
        </a:spcAft>
        <a:defRPr sz="2700" b="1">
          <a:solidFill>
            <a:schemeClr val="tx2"/>
          </a:solidFill>
          <a:latin typeface="Arial" charset="0"/>
        </a:defRPr>
      </a:lvl5pPr>
      <a:lvl6pPr marL="380895" algn="l" rtl="0" fontAlgn="base">
        <a:lnSpc>
          <a:spcPct val="85000"/>
        </a:lnSpc>
        <a:spcBef>
          <a:spcPct val="0"/>
        </a:spcBef>
        <a:spcAft>
          <a:spcPct val="0"/>
        </a:spcAft>
        <a:defRPr sz="2700" b="1">
          <a:solidFill>
            <a:srgbClr val="FF0000"/>
          </a:solidFill>
          <a:latin typeface="Arial" charset="0"/>
        </a:defRPr>
      </a:lvl6pPr>
      <a:lvl7pPr marL="761790" algn="l" rtl="0" fontAlgn="base">
        <a:lnSpc>
          <a:spcPct val="85000"/>
        </a:lnSpc>
        <a:spcBef>
          <a:spcPct val="0"/>
        </a:spcBef>
        <a:spcAft>
          <a:spcPct val="0"/>
        </a:spcAft>
        <a:defRPr sz="2700" b="1">
          <a:solidFill>
            <a:srgbClr val="FF0000"/>
          </a:solidFill>
          <a:latin typeface="Arial" charset="0"/>
        </a:defRPr>
      </a:lvl7pPr>
      <a:lvl8pPr marL="1142683" algn="l" rtl="0" fontAlgn="base">
        <a:lnSpc>
          <a:spcPct val="85000"/>
        </a:lnSpc>
        <a:spcBef>
          <a:spcPct val="0"/>
        </a:spcBef>
        <a:spcAft>
          <a:spcPct val="0"/>
        </a:spcAft>
        <a:defRPr sz="2700" b="1">
          <a:solidFill>
            <a:srgbClr val="FF0000"/>
          </a:solidFill>
          <a:latin typeface="Arial" charset="0"/>
        </a:defRPr>
      </a:lvl8pPr>
      <a:lvl9pPr marL="1523573" algn="l" rtl="0" fontAlgn="base">
        <a:lnSpc>
          <a:spcPct val="85000"/>
        </a:lnSpc>
        <a:spcBef>
          <a:spcPct val="0"/>
        </a:spcBef>
        <a:spcAft>
          <a:spcPct val="0"/>
        </a:spcAft>
        <a:defRPr sz="2700" b="1">
          <a:solidFill>
            <a:srgbClr val="FF0000"/>
          </a:solidFill>
          <a:latin typeface="Arial" charset="0"/>
        </a:defRPr>
      </a:lvl9pPr>
    </p:titleStyle>
    <p:bodyStyle>
      <a:lvl1pPr marL="189124" indent="-189124" algn="l" rtl="0" eaLnBrk="0" fontAlgn="base" hangingPunct="0">
        <a:spcBef>
          <a:spcPts val="667"/>
        </a:spcBef>
        <a:spcAft>
          <a:spcPct val="0"/>
        </a:spcAft>
        <a:buChar char="•"/>
        <a:defRPr sz="1700">
          <a:solidFill>
            <a:schemeClr val="tx1"/>
          </a:solidFill>
          <a:latin typeface="+mn-lt"/>
          <a:ea typeface="+mn-ea"/>
          <a:cs typeface="+mn-cs"/>
        </a:defRPr>
      </a:lvl1pPr>
      <a:lvl2pPr marL="478763" indent="-194416" algn="l" rtl="0" eaLnBrk="0" fontAlgn="base" hangingPunct="0">
        <a:spcBef>
          <a:spcPct val="20000"/>
        </a:spcBef>
        <a:spcAft>
          <a:spcPct val="0"/>
        </a:spcAft>
        <a:buChar char="–"/>
        <a:defRPr>
          <a:solidFill>
            <a:schemeClr val="tx1"/>
          </a:solidFill>
          <a:latin typeface="+mn-lt"/>
        </a:defRPr>
      </a:lvl2pPr>
      <a:lvl3pPr marL="711530" indent="-137548" algn="l" rtl="0" eaLnBrk="0" fontAlgn="base" hangingPunct="0">
        <a:spcBef>
          <a:spcPct val="15000"/>
        </a:spcBef>
        <a:spcAft>
          <a:spcPct val="0"/>
        </a:spcAft>
        <a:buChar char="•"/>
        <a:defRPr sz="1500">
          <a:solidFill>
            <a:schemeClr val="tx1"/>
          </a:solidFill>
          <a:latin typeface="+mn-lt"/>
        </a:defRPr>
      </a:lvl3pPr>
      <a:lvl4pPr marL="1001168" indent="-194416" algn="l" rtl="0" eaLnBrk="0" fontAlgn="base" hangingPunct="0">
        <a:spcBef>
          <a:spcPct val="5000"/>
        </a:spcBef>
        <a:spcAft>
          <a:spcPct val="0"/>
        </a:spcAft>
        <a:buChar char="–"/>
        <a:defRPr sz="1500">
          <a:solidFill>
            <a:schemeClr val="tx1"/>
          </a:solidFill>
          <a:latin typeface="+mn-lt"/>
        </a:defRPr>
      </a:lvl4pPr>
      <a:lvl5pPr marL="1240546" indent="-144163" algn="l" rtl="0" eaLnBrk="0" fontAlgn="base" hangingPunct="0">
        <a:spcBef>
          <a:spcPct val="0"/>
        </a:spcBef>
        <a:spcAft>
          <a:spcPct val="0"/>
        </a:spcAft>
        <a:buChar char="»"/>
        <a:defRPr sz="1500">
          <a:solidFill>
            <a:schemeClr val="tx1"/>
          </a:solidFill>
          <a:latin typeface="+mn-lt"/>
        </a:defRPr>
      </a:lvl5pPr>
      <a:lvl6pPr marL="1621441" indent="-144163" algn="l" rtl="0" fontAlgn="base">
        <a:spcBef>
          <a:spcPct val="0"/>
        </a:spcBef>
        <a:spcAft>
          <a:spcPct val="0"/>
        </a:spcAft>
        <a:buChar char="»"/>
        <a:defRPr sz="1300">
          <a:solidFill>
            <a:schemeClr val="tx1"/>
          </a:solidFill>
          <a:latin typeface="+mn-lt"/>
        </a:defRPr>
      </a:lvl6pPr>
      <a:lvl7pPr marL="2002336" indent="-144163" algn="l" rtl="0" fontAlgn="base">
        <a:spcBef>
          <a:spcPct val="0"/>
        </a:spcBef>
        <a:spcAft>
          <a:spcPct val="0"/>
        </a:spcAft>
        <a:buChar char="»"/>
        <a:defRPr sz="1300">
          <a:solidFill>
            <a:schemeClr val="tx1"/>
          </a:solidFill>
          <a:latin typeface="+mn-lt"/>
        </a:defRPr>
      </a:lvl7pPr>
      <a:lvl8pPr marL="2383230" indent="-144163" algn="l" rtl="0" fontAlgn="base">
        <a:spcBef>
          <a:spcPct val="0"/>
        </a:spcBef>
        <a:spcAft>
          <a:spcPct val="0"/>
        </a:spcAft>
        <a:buChar char="»"/>
        <a:defRPr sz="1300">
          <a:solidFill>
            <a:schemeClr val="tx1"/>
          </a:solidFill>
          <a:latin typeface="+mn-lt"/>
        </a:defRPr>
      </a:lvl8pPr>
      <a:lvl9pPr marL="2764124" indent="-144163" algn="l" rtl="0" fontAlgn="base">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5"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9" name="Rectangle 18"/>
          <p:cNvSpPr/>
          <p:nvPr/>
        </p:nvSpPr>
        <p:spPr>
          <a:xfrm>
            <a:off x="41910" y="4743450"/>
            <a:ext cx="874014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026" name="Rectangle 2"/>
          <p:cNvSpPr>
            <a:spLocks noGrp="1" noChangeArrowheads="1"/>
          </p:cNvSpPr>
          <p:nvPr>
            <p:ph type="title"/>
          </p:nvPr>
        </p:nvSpPr>
        <p:spPr bwMode="auto">
          <a:xfrm>
            <a:off x="231775" y="107165"/>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33384" y="794154"/>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642100" y="453747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a:defRPr/>
            </a:pPr>
            <a:fld id="{B6C70261-DCF8-4A97-9502-E8EEF2364CDE}" type="slidenum">
              <a:rPr lang="en-US">
                <a:solidFill>
                  <a:srgbClr val="000000"/>
                </a:solidFill>
              </a:rPr>
              <a:pPr>
                <a:defRPr/>
              </a:pPr>
              <a:t>‹#›</a:t>
            </a:fld>
            <a:endParaRPr lang="en-US">
              <a:solidFill>
                <a:srgbClr val="000000"/>
              </a:solidFill>
            </a:endParaRPr>
          </a:p>
        </p:txBody>
      </p:sp>
      <p:grpSp>
        <p:nvGrpSpPr>
          <p:cNvPr id="16" name="Group 15"/>
          <p:cNvGrpSpPr/>
          <p:nvPr/>
        </p:nvGrpSpPr>
        <p:grpSpPr>
          <a:xfrm>
            <a:off x="0" y="4706938"/>
            <a:ext cx="8826500" cy="388620"/>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16"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615327240"/>
      </p:ext>
    </p:extLst>
  </p:cSld>
  <p:clrMap bg1="lt1" tx1="dk1" bg2="lt2" tx2="dk2" accent1="accent1" accent2="accent2" accent3="accent3" accent4="accent4" accent5="accent5" accent6="accent6" hlink="hlink" folHlink="folHlink"/>
  <p:sldLayoutIdLst>
    <p:sldLayoutId id="2147483844" r:id="rId1"/>
    <p:sldLayoutId id="2147483845" r:id="rId2"/>
    <p:sldLayoutId id="2147483846" r:id="rId3"/>
    <p:sldLayoutId id="2147483847" r:id="rId4"/>
    <p:sldLayoutId id="2147483848" r:id="rId5"/>
    <p:sldLayoutId id="2147483849" r:id="rId6"/>
    <p:sldLayoutId id="2147483850" r:id="rId7"/>
    <p:sldLayoutId id="2147483851" r:id="rId8"/>
    <p:sldLayoutId id="2147483852" r:id="rId9"/>
    <p:sldLayoutId id="2147483853" r:id="rId10"/>
    <p:sldLayoutId id="2147483854" r:id="rId11"/>
    <p:sldLayoutId id="2147483855" r:id="rId12"/>
    <p:sldLayoutId id="2147483856" r:id="rId13"/>
    <p:sldLayoutId id="2147483857" r:id="rId14"/>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2700" b="1">
          <a:solidFill>
            <a:schemeClr val="tx2"/>
          </a:solidFill>
          <a:latin typeface="+mj-lt"/>
          <a:ea typeface="+mj-ea"/>
          <a:cs typeface="+mj-cs"/>
        </a:defRPr>
      </a:lvl1pPr>
      <a:lvl2pPr algn="l" rtl="0" eaLnBrk="0" fontAlgn="base" hangingPunct="0">
        <a:lnSpc>
          <a:spcPct val="85000"/>
        </a:lnSpc>
        <a:spcBef>
          <a:spcPct val="0"/>
        </a:spcBef>
        <a:spcAft>
          <a:spcPct val="0"/>
        </a:spcAft>
        <a:defRPr sz="2700" b="1">
          <a:solidFill>
            <a:schemeClr val="tx2"/>
          </a:solidFill>
          <a:latin typeface="Arial" charset="0"/>
        </a:defRPr>
      </a:lvl2pPr>
      <a:lvl3pPr algn="l" rtl="0" eaLnBrk="0" fontAlgn="base" hangingPunct="0">
        <a:lnSpc>
          <a:spcPct val="85000"/>
        </a:lnSpc>
        <a:spcBef>
          <a:spcPct val="0"/>
        </a:spcBef>
        <a:spcAft>
          <a:spcPct val="0"/>
        </a:spcAft>
        <a:defRPr sz="2700" b="1">
          <a:solidFill>
            <a:schemeClr val="tx2"/>
          </a:solidFill>
          <a:latin typeface="Arial" charset="0"/>
        </a:defRPr>
      </a:lvl3pPr>
      <a:lvl4pPr algn="l" rtl="0" eaLnBrk="0" fontAlgn="base" hangingPunct="0">
        <a:lnSpc>
          <a:spcPct val="85000"/>
        </a:lnSpc>
        <a:spcBef>
          <a:spcPct val="0"/>
        </a:spcBef>
        <a:spcAft>
          <a:spcPct val="0"/>
        </a:spcAft>
        <a:defRPr sz="2700" b="1">
          <a:solidFill>
            <a:schemeClr val="tx2"/>
          </a:solidFill>
          <a:latin typeface="Arial" charset="0"/>
        </a:defRPr>
      </a:lvl4pPr>
      <a:lvl5pPr algn="l" rtl="0" eaLnBrk="0" fontAlgn="base" hangingPunct="0">
        <a:lnSpc>
          <a:spcPct val="85000"/>
        </a:lnSpc>
        <a:spcBef>
          <a:spcPct val="0"/>
        </a:spcBef>
        <a:spcAft>
          <a:spcPct val="0"/>
        </a:spcAft>
        <a:defRPr sz="2700" b="1">
          <a:solidFill>
            <a:schemeClr val="tx2"/>
          </a:solidFill>
          <a:latin typeface="Arial" charset="0"/>
        </a:defRPr>
      </a:lvl5pPr>
      <a:lvl6pPr marL="380895" algn="l" rtl="0" fontAlgn="base">
        <a:lnSpc>
          <a:spcPct val="85000"/>
        </a:lnSpc>
        <a:spcBef>
          <a:spcPct val="0"/>
        </a:spcBef>
        <a:spcAft>
          <a:spcPct val="0"/>
        </a:spcAft>
        <a:defRPr sz="2700" b="1">
          <a:solidFill>
            <a:srgbClr val="FF0000"/>
          </a:solidFill>
          <a:latin typeface="Arial" charset="0"/>
        </a:defRPr>
      </a:lvl6pPr>
      <a:lvl7pPr marL="761790" algn="l" rtl="0" fontAlgn="base">
        <a:lnSpc>
          <a:spcPct val="85000"/>
        </a:lnSpc>
        <a:spcBef>
          <a:spcPct val="0"/>
        </a:spcBef>
        <a:spcAft>
          <a:spcPct val="0"/>
        </a:spcAft>
        <a:defRPr sz="2700" b="1">
          <a:solidFill>
            <a:srgbClr val="FF0000"/>
          </a:solidFill>
          <a:latin typeface="Arial" charset="0"/>
        </a:defRPr>
      </a:lvl7pPr>
      <a:lvl8pPr marL="1142683" algn="l" rtl="0" fontAlgn="base">
        <a:lnSpc>
          <a:spcPct val="85000"/>
        </a:lnSpc>
        <a:spcBef>
          <a:spcPct val="0"/>
        </a:spcBef>
        <a:spcAft>
          <a:spcPct val="0"/>
        </a:spcAft>
        <a:defRPr sz="2700" b="1">
          <a:solidFill>
            <a:srgbClr val="FF0000"/>
          </a:solidFill>
          <a:latin typeface="Arial" charset="0"/>
        </a:defRPr>
      </a:lvl8pPr>
      <a:lvl9pPr marL="1523573" algn="l" rtl="0" fontAlgn="base">
        <a:lnSpc>
          <a:spcPct val="85000"/>
        </a:lnSpc>
        <a:spcBef>
          <a:spcPct val="0"/>
        </a:spcBef>
        <a:spcAft>
          <a:spcPct val="0"/>
        </a:spcAft>
        <a:defRPr sz="2700" b="1">
          <a:solidFill>
            <a:srgbClr val="FF0000"/>
          </a:solidFill>
          <a:latin typeface="Arial" charset="0"/>
        </a:defRPr>
      </a:lvl9pPr>
    </p:titleStyle>
    <p:bodyStyle>
      <a:lvl1pPr marL="189124" indent="-189124" algn="l" rtl="0" eaLnBrk="0" fontAlgn="base" hangingPunct="0">
        <a:spcBef>
          <a:spcPts val="667"/>
        </a:spcBef>
        <a:spcAft>
          <a:spcPct val="0"/>
        </a:spcAft>
        <a:buChar char="•"/>
        <a:defRPr sz="1700">
          <a:solidFill>
            <a:schemeClr val="tx1"/>
          </a:solidFill>
          <a:latin typeface="+mn-lt"/>
          <a:ea typeface="+mn-ea"/>
          <a:cs typeface="+mn-cs"/>
        </a:defRPr>
      </a:lvl1pPr>
      <a:lvl2pPr marL="478763" indent="-194416" algn="l" rtl="0" eaLnBrk="0" fontAlgn="base" hangingPunct="0">
        <a:spcBef>
          <a:spcPct val="20000"/>
        </a:spcBef>
        <a:spcAft>
          <a:spcPct val="0"/>
        </a:spcAft>
        <a:buChar char="–"/>
        <a:defRPr>
          <a:solidFill>
            <a:schemeClr val="tx1"/>
          </a:solidFill>
          <a:latin typeface="+mn-lt"/>
        </a:defRPr>
      </a:lvl2pPr>
      <a:lvl3pPr marL="711530" indent="-137548" algn="l" rtl="0" eaLnBrk="0" fontAlgn="base" hangingPunct="0">
        <a:spcBef>
          <a:spcPct val="15000"/>
        </a:spcBef>
        <a:spcAft>
          <a:spcPct val="0"/>
        </a:spcAft>
        <a:buChar char="•"/>
        <a:defRPr sz="1500">
          <a:solidFill>
            <a:schemeClr val="tx1"/>
          </a:solidFill>
          <a:latin typeface="+mn-lt"/>
        </a:defRPr>
      </a:lvl3pPr>
      <a:lvl4pPr marL="1001168" indent="-194416" algn="l" rtl="0" eaLnBrk="0" fontAlgn="base" hangingPunct="0">
        <a:spcBef>
          <a:spcPct val="5000"/>
        </a:spcBef>
        <a:spcAft>
          <a:spcPct val="0"/>
        </a:spcAft>
        <a:buChar char="–"/>
        <a:defRPr sz="1500">
          <a:solidFill>
            <a:schemeClr val="tx1"/>
          </a:solidFill>
          <a:latin typeface="+mn-lt"/>
        </a:defRPr>
      </a:lvl4pPr>
      <a:lvl5pPr marL="1240546" indent="-144163" algn="l" rtl="0" eaLnBrk="0" fontAlgn="base" hangingPunct="0">
        <a:spcBef>
          <a:spcPct val="0"/>
        </a:spcBef>
        <a:spcAft>
          <a:spcPct val="0"/>
        </a:spcAft>
        <a:buChar char="»"/>
        <a:defRPr sz="1500">
          <a:solidFill>
            <a:schemeClr val="tx1"/>
          </a:solidFill>
          <a:latin typeface="+mn-lt"/>
        </a:defRPr>
      </a:lvl5pPr>
      <a:lvl6pPr marL="1621441" indent="-144163" algn="l" rtl="0" fontAlgn="base">
        <a:spcBef>
          <a:spcPct val="0"/>
        </a:spcBef>
        <a:spcAft>
          <a:spcPct val="0"/>
        </a:spcAft>
        <a:buChar char="»"/>
        <a:defRPr sz="1300">
          <a:solidFill>
            <a:schemeClr val="tx1"/>
          </a:solidFill>
          <a:latin typeface="+mn-lt"/>
        </a:defRPr>
      </a:lvl6pPr>
      <a:lvl7pPr marL="2002336" indent="-144163" algn="l" rtl="0" fontAlgn="base">
        <a:spcBef>
          <a:spcPct val="0"/>
        </a:spcBef>
        <a:spcAft>
          <a:spcPct val="0"/>
        </a:spcAft>
        <a:buChar char="»"/>
        <a:defRPr sz="1300">
          <a:solidFill>
            <a:schemeClr val="tx1"/>
          </a:solidFill>
          <a:latin typeface="+mn-lt"/>
        </a:defRPr>
      </a:lvl7pPr>
      <a:lvl8pPr marL="2383230" indent="-144163" algn="l" rtl="0" fontAlgn="base">
        <a:spcBef>
          <a:spcPct val="0"/>
        </a:spcBef>
        <a:spcAft>
          <a:spcPct val="0"/>
        </a:spcAft>
        <a:buChar char="»"/>
        <a:defRPr sz="1300">
          <a:solidFill>
            <a:schemeClr val="tx1"/>
          </a:solidFill>
          <a:latin typeface="+mn-lt"/>
        </a:defRPr>
      </a:lvl8pPr>
      <a:lvl9pPr marL="2764124" indent="-144163" algn="l" rtl="0" fontAlgn="base">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23"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9" name="Rectangle 18"/>
          <p:cNvSpPr/>
          <p:nvPr/>
        </p:nvSpPr>
        <p:spPr>
          <a:xfrm>
            <a:off x="41910" y="4743450"/>
            <a:ext cx="874014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026" name="Rectangle 2"/>
          <p:cNvSpPr>
            <a:spLocks noGrp="1" noChangeArrowheads="1"/>
          </p:cNvSpPr>
          <p:nvPr>
            <p:ph type="title"/>
          </p:nvPr>
        </p:nvSpPr>
        <p:spPr bwMode="auto">
          <a:xfrm>
            <a:off x="231775" y="107165"/>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33402" y="794163"/>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642100" y="453747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a:defRPr/>
            </a:pPr>
            <a:fld id="{B6C70261-DCF8-4A97-9502-E8EEF2364CDE}" type="slidenum">
              <a:rPr lang="en-US">
                <a:solidFill>
                  <a:srgbClr val="000000"/>
                </a:solidFill>
              </a:rPr>
              <a:pPr>
                <a:defRPr/>
              </a:pPr>
              <a:t>‹#›</a:t>
            </a:fld>
            <a:endParaRPr lang="en-US">
              <a:solidFill>
                <a:srgbClr val="000000"/>
              </a:solidFill>
            </a:endParaRPr>
          </a:p>
        </p:txBody>
      </p:sp>
      <p:grpSp>
        <p:nvGrpSpPr>
          <p:cNvPr id="16" name="Group 15"/>
          <p:cNvGrpSpPr/>
          <p:nvPr/>
        </p:nvGrpSpPr>
        <p:grpSpPr>
          <a:xfrm>
            <a:off x="0" y="4706938"/>
            <a:ext cx="8826500" cy="388620"/>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16"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2046461641"/>
      </p:ext>
    </p:extLst>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2700" b="1">
          <a:solidFill>
            <a:schemeClr val="tx2"/>
          </a:solidFill>
          <a:latin typeface="+mj-lt"/>
          <a:ea typeface="+mj-ea"/>
          <a:cs typeface="+mj-cs"/>
        </a:defRPr>
      </a:lvl1pPr>
      <a:lvl2pPr algn="l" rtl="0" eaLnBrk="0" fontAlgn="base" hangingPunct="0">
        <a:lnSpc>
          <a:spcPct val="85000"/>
        </a:lnSpc>
        <a:spcBef>
          <a:spcPct val="0"/>
        </a:spcBef>
        <a:spcAft>
          <a:spcPct val="0"/>
        </a:spcAft>
        <a:defRPr sz="2700" b="1">
          <a:solidFill>
            <a:schemeClr val="tx2"/>
          </a:solidFill>
          <a:latin typeface="Arial" charset="0"/>
        </a:defRPr>
      </a:lvl2pPr>
      <a:lvl3pPr algn="l" rtl="0" eaLnBrk="0" fontAlgn="base" hangingPunct="0">
        <a:lnSpc>
          <a:spcPct val="85000"/>
        </a:lnSpc>
        <a:spcBef>
          <a:spcPct val="0"/>
        </a:spcBef>
        <a:spcAft>
          <a:spcPct val="0"/>
        </a:spcAft>
        <a:defRPr sz="2700" b="1">
          <a:solidFill>
            <a:schemeClr val="tx2"/>
          </a:solidFill>
          <a:latin typeface="Arial" charset="0"/>
        </a:defRPr>
      </a:lvl3pPr>
      <a:lvl4pPr algn="l" rtl="0" eaLnBrk="0" fontAlgn="base" hangingPunct="0">
        <a:lnSpc>
          <a:spcPct val="85000"/>
        </a:lnSpc>
        <a:spcBef>
          <a:spcPct val="0"/>
        </a:spcBef>
        <a:spcAft>
          <a:spcPct val="0"/>
        </a:spcAft>
        <a:defRPr sz="2700" b="1">
          <a:solidFill>
            <a:schemeClr val="tx2"/>
          </a:solidFill>
          <a:latin typeface="Arial" charset="0"/>
        </a:defRPr>
      </a:lvl4pPr>
      <a:lvl5pPr algn="l" rtl="0" eaLnBrk="0" fontAlgn="base" hangingPunct="0">
        <a:lnSpc>
          <a:spcPct val="85000"/>
        </a:lnSpc>
        <a:spcBef>
          <a:spcPct val="0"/>
        </a:spcBef>
        <a:spcAft>
          <a:spcPct val="0"/>
        </a:spcAft>
        <a:defRPr sz="2700" b="1">
          <a:solidFill>
            <a:schemeClr val="tx2"/>
          </a:solidFill>
          <a:latin typeface="Arial" charset="0"/>
        </a:defRPr>
      </a:lvl5pPr>
      <a:lvl6pPr marL="380895" algn="l" rtl="0" fontAlgn="base">
        <a:lnSpc>
          <a:spcPct val="85000"/>
        </a:lnSpc>
        <a:spcBef>
          <a:spcPct val="0"/>
        </a:spcBef>
        <a:spcAft>
          <a:spcPct val="0"/>
        </a:spcAft>
        <a:defRPr sz="2700" b="1">
          <a:solidFill>
            <a:srgbClr val="FF0000"/>
          </a:solidFill>
          <a:latin typeface="Arial" charset="0"/>
        </a:defRPr>
      </a:lvl6pPr>
      <a:lvl7pPr marL="761790" algn="l" rtl="0" fontAlgn="base">
        <a:lnSpc>
          <a:spcPct val="85000"/>
        </a:lnSpc>
        <a:spcBef>
          <a:spcPct val="0"/>
        </a:spcBef>
        <a:spcAft>
          <a:spcPct val="0"/>
        </a:spcAft>
        <a:defRPr sz="2700" b="1">
          <a:solidFill>
            <a:srgbClr val="FF0000"/>
          </a:solidFill>
          <a:latin typeface="Arial" charset="0"/>
        </a:defRPr>
      </a:lvl7pPr>
      <a:lvl8pPr marL="1142683" algn="l" rtl="0" fontAlgn="base">
        <a:lnSpc>
          <a:spcPct val="85000"/>
        </a:lnSpc>
        <a:spcBef>
          <a:spcPct val="0"/>
        </a:spcBef>
        <a:spcAft>
          <a:spcPct val="0"/>
        </a:spcAft>
        <a:defRPr sz="2700" b="1">
          <a:solidFill>
            <a:srgbClr val="FF0000"/>
          </a:solidFill>
          <a:latin typeface="Arial" charset="0"/>
        </a:defRPr>
      </a:lvl8pPr>
      <a:lvl9pPr marL="1523573" algn="l" rtl="0" fontAlgn="base">
        <a:lnSpc>
          <a:spcPct val="85000"/>
        </a:lnSpc>
        <a:spcBef>
          <a:spcPct val="0"/>
        </a:spcBef>
        <a:spcAft>
          <a:spcPct val="0"/>
        </a:spcAft>
        <a:defRPr sz="2700" b="1">
          <a:solidFill>
            <a:srgbClr val="FF0000"/>
          </a:solidFill>
          <a:latin typeface="Arial" charset="0"/>
        </a:defRPr>
      </a:lvl9pPr>
    </p:titleStyle>
    <p:bodyStyle>
      <a:lvl1pPr marL="189124" indent="-189124" algn="l" rtl="0" eaLnBrk="0" fontAlgn="base" hangingPunct="0">
        <a:spcBef>
          <a:spcPts val="667"/>
        </a:spcBef>
        <a:spcAft>
          <a:spcPct val="0"/>
        </a:spcAft>
        <a:buChar char="•"/>
        <a:defRPr sz="1700">
          <a:solidFill>
            <a:schemeClr val="tx1"/>
          </a:solidFill>
          <a:latin typeface="+mn-lt"/>
          <a:ea typeface="+mn-ea"/>
          <a:cs typeface="+mn-cs"/>
        </a:defRPr>
      </a:lvl1pPr>
      <a:lvl2pPr marL="478763" indent="-194416" algn="l" rtl="0" eaLnBrk="0" fontAlgn="base" hangingPunct="0">
        <a:spcBef>
          <a:spcPct val="20000"/>
        </a:spcBef>
        <a:spcAft>
          <a:spcPct val="0"/>
        </a:spcAft>
        <a:buChar char="–"/>
        <a:defRPr>
          <a:solidFill>
            <a:schemeClr val="tx1"/>
          </a:solidFill>
          <a:latin typeface="+mn-lt"/>
        </a:defRPr>
      </a:lvl2pPr>
      <a:lvl3pPr marL="711530" indent="-137548" algn="l" rtl="0" eaLnBrk="0" fontAlgn="base" hangingPunct="0">
        <a:spcBef>
          <a:spcPct val="15000"/>
        </a:spcBef>
        <a:spcAft>
          <a:spcPct val="0"/>
        </a:spcAft>
        <a:buChar char="•"/>
        <a:defRPr sz="1500">
          <a:solidFill>
            <a:schemeClr val="tx1"/>
          </a:solidFill>
          <a:latin typeface="+mn-lt"/>
        </a:defRPr>
      </a:lvl3pPr>
      <a:lvl4pPr marL="1001168" indent="-194416" algn="l" rtl="0" eaLnBrk="0" fontAlgn="base" hangingPunct="0">
        <a:spcBef>
          <a:spcPct val="5000"/>
        </a:spcBef>
        <a:spcAft>
          <a:spcPct val="0"/>
        </a:spcAft>
        <a:buChar char="–"/>
        <a:defRPr sz="1500">
          <a:solidFill>
            <a:schemeClr val="tx1"/>
          </a:solidFill>
          <a:latin typeface="+mn-lt"/>
        </a:defRPr>
      </a:lvl4pPr>
      <a:lvl5pPr marL="1240546" indent="-144163" algn="l" rtl="0" eaLnBrk="0" fontAlgn="base" hangingPunct="0">
        <a:spcBef>
          <a:spcPct val="0"/>
        </a:spcBef>
        <a:spcAft>
          <a:spcPct val="0"/>
        </a:spcAft>
        <a:buChar char="»"/>
        <a:defRPr sz="1500">
          <a:solidFill>
            <a:schemeClr val="tx1"/>
          </a:solidFill>
          <a:latin typeface="+mn-lt"/>
        </a:defRPr>
      </a:lvl5pPr>
      <a:lvl6pPr marL="1621441" indent="-144163" algn="l" rtl="0" fontAlgn="base">
        <a:spcBef>
          <a:spcPct val="0"/>
        </a:spcBef>
        <a:spcAft>
          <a:spcPct val="0"/>
        </a:spcAft>
        <a:buChar char="»"/>
        <a:defRPr sz="1300">
          <a:solidFill>
            <a:schemeClr val="tx1"/>
          </a:solidFill>
          <a:latin typeface="+mn-lt"/>
        </a:defRPr>
      </a:lvl6pPr>
      <a:lvl7pPr marL="2002336" indent="-144163" algn="l" rtl="0" fontAlgn="base">
        <a:spcBef>
          <a:spcPct val="0"/>
        </a:spcBef>
        <a:spcAft>
          <a:spcPct val="0"/>
        </a:spcAft>
        <a:buChar char="»"/>
        <a:defRPr sz="1300">
          <a:solidFill>
            <a:schemeClr val="tx1"/>
          </a:solidFill>
          <a:latin typeface="+mn-lt"/>
        </a:defRPr>
      </a:lvl7pPr>
      <a:lvl8pPr marL="2383230" indent="-144163" algn="l" rtl="0" fontAlgn="base">
        <a:spcBef>
          <a:spcPct val="0"/>
        </a:spcBef>
        <a:spcAft>
          <a:spcPct val="0"/>
        </a:spcAft>
        <a:buChar char="»"/>
        <a:defRPr sz="1300">
          <a:solidFill>
            <a:schemeClr val="tx1"/>
          </a:solidFill>
          <a:latin typeface="+mn-lt"/>
        </a:defRPr>
      </a:lvl8pPr>
      <a:lvl9pPr marL="2764124" indent="-144163" algn="l" rtl="0" fontAlgn="base">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 name="Rectangle 19"/>
          <p:cNvSpPr/>
          <p:nvPr/>
        </p:nvSpPr>
        <p:spPr>
          <a:xfrm>
            <a:off x="3" y="4743450"/>
            <a:ext cx="8804275"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9" name="Rectangle 18"/>
          <p:cNvSpPr/>
          <p:nvPr/>
        </p:nvSpPr>
        <p:spPr>
          <a:xfrm>
            <a:off x="41910" y="4743450"/>
            <a:ext cx="8740140" cy="342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6179" tIns="38088" rIns="76179" bIns="38088" rtlCol="0" anchor="ctr"/>
          <a:lstStyle/>
          <a:p>
            <a:pPr algn="ctr"/>
            <a:endParaRPr lang="en-US">
              <a:solidFill>
                <a:srgbClr val="FFFFFF"/>
              </a:solidFill>
            </a:endParaRPr>
          </a:p>
        </p:txBody>
      </p:sp>
      <p:sp>
        <p:nvSpPr>
          <p:cNvPr id="1026" name="Rectangle 2"/>
          <p:cNvSpPr>
            <a:spLocks noGrp="1" noChangeArrowheads="1"/>
          </p:cNvSpPr>
          <p:nvPr>
            <p:ph type="title"/>
          </p:nvPr>
        </p:nvSpPr>
        <p:spPr bwMode="auto">
          <a:xfrm>
            <a:off x="231775" y="107163"/>
            <a:ext cx="8458200" cy="610791"/>
          </a:xfrm>
          <a:prstGeom prst="rect">
            <a:avLst/>
          </a:prstGeom>
          <a:noFill/>
          <a:ln w="9525">
            <a:noFill/>
            <a:miter lim="800000"/>
            <a:headEnd/>
            <a:tailEnd/>
          </a:ln>
        </p:spPr>
        <p:txBody>
          <a:bodyPr vert="horz" wrap="square" lIns="76179" tIns="38088" rIns="76179" bIns="38088"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33378" y="794149"/>
            <a:ext cx="8467725" cy="3701653"/>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30" name="Rectangle 6"/>
          <p:cNvSpPr>
            <a:spLocks noGrp="1" noChangeArrowheads="1"/>
          </p:cNvSpPr>
          <p:nvPr>
            <p:ph type="sldNum" sz="quarter" idx="4"/>
          </p:nvPr>
        </p:nvSpPr>
        <p:spPr bwMode="auto">
          <a:xfrm>
            <a:off x="6642100" y="4537472"/>
            <a:ext cx="2133600" cy="154782"/>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lvl1pPr algn="r">
              <a:defRPr sz="700"/>
            </a:lvl1pPr>
          </a:lstStyle>
          <a:p>
            <a:pPr>
              <a:defRPr/>
            </a:pPr>
            <a:fld id="{B6C70261-DCF8-4A97-9502-E8EEF2364CDE}" type="slidenum">
              <a:rPr lang="en-US">
                <a:solidFill>
                  <a:srgbClr val="000000"/>
                </a:solidFill>
                <a:latin typeface="Arial"/>
              </a:rPr>
              <a:pPr>
                <a:defRPr/>
              </a:pPr>
              <a:t>‹#›</a:t>
            </a:fld>
            <a:endParaRPr lang="en-US">
              <a:solidFill>
                <a:srgbClr val="000000"/>
              </a:solidFill>
              <a:latin typeface="Arial"/>
            </a:endParaRPr>
          </a:p>
        </p:txBody>
      </p:sp>
      <p:grpSp>
        <p:nvGrpSpPr>
          <p:cNvPr id="16" name="Group 15"/>
          <p:cNvGrpSpPr/>
          <p:nvPr/>
        </p:nvGrpSpPr>
        <p:grpSpPr>
          <a:xfrm>
            <a:off x="0" y="4706938"/>
            <a:ext cx="8826500" cy="388620"/>
            <a:chOff x="0" y="6321425"/>
            <a:chExt cx="10591800" cy="466344"/>
          </a:xfrm>
        </p:grpSpPr>
        <p:sp>
          <p:nvSpPr>
            <p:cNvPr id="18" name="Rectangle 17"/>
            <p:cNvSpPr/>
            <p:nvPr userDrawn="1"/>
          </p:nvSpPr>
          <p:spPr>
            <a:xfrm>
              <a:off x="0" y="6321425"/>
              <a:ext cx="10591800" cy="466344"/>
            </a:xfrm>
            <a:prstGeom prst="rect">
              <a:avLst/>
            </a:prstGeom>
            <a:solidFill>
              <a:schemeClr val="bg1"/>
            </a:solidFill>
            <a:ln w="9525">
              <a:solidFill>
                <a:srgbClr val="AAAAA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2" name="Picture 27" descr="ti_logo_powerpoint_1_line.png"/>
            <p:cNvPicPr>
              <a:picLocks noChangeAspect="1"/>
            </p:cNvPicPr>
            <p:nvPr userDrawn="1"/>
          </p:nvPicPr>
          <p:blipFill>
            <a:blip r:embed="rId10" cstate="print"/>
            <a:srcRect/>
            <a:stretch>
              <a:fillRect/>
            </a:stretch>
          </p:blipFill>
          <p:spPr bwMode="auto">
            <a:xfrm>
              <a:off x="8593138" y="6440488"/>
              <a:ext cx="1874837" cy="231775"/>
            </a:xfrm>
            <a:prstGeom prst="rect">
              <a:avLst/>
            </a:prstGeom>
            <a:noFill/>
            <a:ln w="9525">
              <a:noFill/>
              <a:miter lim="800000"/>
              <a:headEnd/>
              <a:tailEnd/>
            </a:ln>
          </p:spPr>
        </p:pic>
      </p:grpSp>
    </p:spTree>
    <p:extLst>
      <p:ext uri="{BB962C8B-B14F-4D97-AF65-F5344CB8AC3E}">
        <p14:creationId xmlns:p14="http://schemas.microsoft.com/office/powerpoint/2010/main" val="3495689535"/>
      </p:ext>
    </p:extLst>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Lst>
  <p:timing>
    <p:tnLst>
      <p:par>
        <p:cTn id="1" dur="indefinite" restart="never" nodeType="tmRoot"/>
      </p:par>
    </p:tnLst>
  </p:timing>
  <p:hf hdr="0" ftr="0" dt="0"/>
  <p:txStyles>
    <p:titleStyle>
      <a:lvl1pPr algn="l" rtl="0" eaLnBrk="0" fontAlgn="base" hangingPunct="0">
        <a:lnSpc>
          <a:spcPct val="85000"/>
        </a:lnSpc>
        <a:spcBef>
          <a:spcPct val="0"/>
        </a:spcBef>
        <a:spcAft>
          <a:spcPct val="0"/>
        </a:spcAft>
        <a:defRPr sz="2700" b="1">
          <a:solidFill>
            <a:schemeClr val="tx2"/>
          </a:solidFill>
          <a:latin typeface="+mj-lt"/>
          <a:ea typeface="+mj-ea"/>
          <a:cs typeface="+mj-cs"/>
        </a:defRPr>
      </a:lvl1pPr>
      <a:lvl2pPr algn="l" rtl="0" eaLnBrk="0" fontAlgn="base" hangingPunct="0">
        <a:lnSpc>
          <a:spcPct val="85000"/>
        </a:lnSpc>
        <a:spcBef>
          <a:spcPct val="0"/>
        </a:spcBef>
        <a:spcAft>
          <a:spcPct val="0"/>
        </a:spcAft>
        <a:defRPr sz="2700" b="1">
          <a:solidFill>
            <a:schemeClr val="tx2"/>
          </a:solidFill>
          <a:latin typeface="Arial" charset="0"/>
        </a:defRPr>
      </a:lvl2pPr>
      <a:lvl3pPr algn="l" rtl="0" eaLnBrk="0" fontAlgn="base" hangingPunct="0">
        <a:lnSpc>
          <a:spcPct val="85000"/>
        </a:lnSpc>
        <a:spcBef>
          <a:spcPct val="0"/>
        </a:spcBef>
        <a:spcAft>
          <a:spcPct val="0"/>
        </a:spcAft>
        <a:defRPr sz="2700" b="1">
          <a:solidFill>
            <a:schemeClr val="tx2"/>
          </a:solidFill>
          <a:latin typeface="Arial" charset="0"/>
        </a:defRPr>
      </a:lvl3pPr>
      <a:lvl4pPr algn="l" rtl="0" eaLnBrk="0" fontAlgn="base" hangingPunct="0">
        <a:lnSpc>
          <a:spcPct val="85000"/>
        </a:lnSpc>
        <a:spcBef>
          <a:spcPct val="0"/>
        </a:spcBef>
        <a:spcAft>
          <a:spcPct val="0"/>
        </a:spcAft>
        <a:defRPr sz="2700" b="1">
          <a:solidFill>
            <a:schemeClr val="tx2"/>
          </a:solidFill>
          <a:latin typeface="Arial" charset="0"/>
        </a:defRPr>
      </a:lvl4pPr>
      <a:lvl5pPr algn="l" rtl="0" eaLnBrk="0" fontAlgn="base" hangingPunct="0">
        <a:lnSpc>
          <a:spcPct val="85000"/>
        </a:lnSpc>
        <a:spcBef>
          <a:spcPct val="0"/>
        </a:spcBef>
        <a:spcAft>
          <a:spcPct val="0"/>
        </a:spcAft>
        <a:defRPr sz="2700" b="1">
          <a:solidFill>
            <a:schemeClr val="tx2"/>
          </a:solidFill>
          <a:latin typeface="Arial" charset="0"/>
        </a:defRPr>
      </a:lvl5pPr>
      <a:lvl6pPr marL="380895" algn="l" rtl="0" fontAlgn="base">
        <a:lnSpc>
          <a:spcPct val="85000"/>
        </a:lnSpc>
        <a:spcBef>
          <a:spcPct val="0"/>
        </a:spcBef>
        <a:spcAft>
          <a:spcPct val="0"/>
        </a:spcAft>
        <a:defRPr sz="2700" b="1">
          <a:solidFill>
            <a:srgbClr val="FF0000"/>
          </a:solidFill>
          <a:latin typeface="Arial" charset="0"/>
        </a:defRPr>
      </a:lvl6pPr>
      <a:lvl7pPr marL="761790" algn="l" rtl="0" fontAlgn="base">
        <a:lnSpc>
          <a:spcPct val="85000"/>
        </a:lnSpc>
        <a:spcBef>
          <a:spcPct val="0"/>
        </a:spcBef>
        <a:spcAft>
          <a:spcPct val="0"/>
        </a:spcAft>
        <a:defRPr sz="2700" b="1">
          <a:solidFill>
            <a:srgbClr val="FF0000"/>
          </a:solidFill>
          <a:latin typeface="Arial" charset="0"/>
        </a:defRPr>
      </a:lvl7pPr>
      <a:lvl8pPr marL="1142683" algn="l" rtl="0" fontAlgn="base">
        <a:lnSpc>
          <a:spcPct val="85000"/>
        </a:lnSpc>
        <a:spcBef>
          <a:spcPct val="0"/>
        </a:spcBef>
        <a:spcAft>
          <a:spcPct val="0"/>
        </a:spcAft>
        <a:defRPr sz="2700" b="1">
          <a:solidFill>
            <a:srgbClr val="FF0000"/>
          </a:solidFill>
          <a:latin typeface="Arial" charset="0"/>
        </a:defRPr>
      </a:lvl8pPr>
      <a:lvl9pPr marL="1523573" algn="l" rtl="0" fontAlgn="base">
        <a:lnSpc>
          <a:spcPct val="85000"/>
        </a:lnSpc>
        <a:spcBef>
          <a:spcPct val="0"/>
        </a:spcBef>
        <a:spcAft>
          <a:spcPct val="0"/>
        </a:spcAft>
        <a:defRPr sz="2700" b="1">
          <a:solidFill>
            <a:srgbClr val="FF0000"/>
          </a:solidFill>
          <a:latin typeface="Arial" charset="0"/>
        </a:defRPr>
      </a:lvl9pPr>
    </p:titleStyle>
    <p:bodyStyle>
      <a:lvl1pPr marL="189124" indent="-189124" algn="l" rtl="0" eaLnBrk="0" fontAlgn="base" hangingPunct="0">
        <a:spcBef>
          <a:spcPts val="667"/>
        </a:spcBef>
        <a:spcAft>
          <a:spcPct val="0"/>
        </a:spcAft>
        <a:buChar char="•"/>
        <a:defRPr sz="1800">
          <a:solidFill>
            <a:schemeClr val="tx1"/>
          </a:solidFill>
          <a:latin typeface="+mn-lt"/>
          <a:ea typeface="+mn-ea"/>
          <a:cs typeface="+mn-cs"/>
        </a:defRPr>
      </a:lvl1pPr>
      <a:lvl2pPr marL="478763" indent="-194416" algn="l" rtl="0" eaLnBrk="0" fontAlgn="base" hangingPunct="0">
        <a:spcBef>
          <a:spcPct val="20000"/>
        </a:spcBef>
        <a:spcAft>
          <a:spcPct val="0"/>
        </a:spcAft>
        <a:buChar char="–"/>
        <a:defRPr sz="1600">
          <a:solidFill>
            <a:schemeClr val="tx1"/>
          </a:solidFill>
          <a:latin typeface="+mn-lt"/>
        </a:defRPr>
      </a:lvl2pPr>
      <a:lvl3pPr marL="711530" indent="-137548" algn="l" rtl="0" eaLnBrk="0" fontAlgn="base" hangingPunct="0">
        <a:spcBef>
          <a:spcPct val="15000"/>
        </a:spcBef>
        <a:spcAft>
          <a:spcPct val="0"/>
        </a:spcAft>
        <a:buChar char="•"/>
        <a:defRPr sz="1600">
          <a:solidFill>
            <a:schemeClr val="tx1"/>
          </a:solidFill>
          <a:latin typeface="+mn-lt"/>
        </a:defRPr>
      </a:lvl3pPr>
      <a:lvl4pPr marL="1001168" indent="-194416" algn="l" rtl="0" eaLnBrk="0" fontAlgn="base" hangingPunct="0">
        <a:spcBef>
          <a:spcPct val="5000"/>
        </a:spcBef>
        <a:spcAft>
          <a:spcPct val="0"/>
        </a:spcAft>
        <a:buChar char="–"/>
        <a:defRPr sz="1600">
          <a:solidFill>
            <a:schemeClr val="tx1"/>
          </a:solidFill>
          <a:latin typeface="+mn-lt"/>
        </a:defRPr>
      </a:lvl4pPr>
      <a:lvl5pPr marL="1240546" indent="-144163" algn="l" rtl="0" eaLnBrk="0" fontAlgn="base" hangingPunct="0">
        <a:spcBef>
          <a:spcPct val="0"/>
        </a:spcBef>
        <a:spcAft>
          <a:spcPct val="0"/>
        </a:spcAft>
        <a:buChar char="»"/>
        <a:defRPr sz="1600">
          <a:solidFill>
            <a:schemeClr val="tx1"/>
          </a:solidFill>
          <a:latin typeface="+mn-lt"/>
        </a:defRPr>
      </a:lvl5pPr>
      <a:lvl6pPr marL="1621441" indent="-144163" algn="l" rtl="0" fontAlgn="base">
        <a:spcBef>
          <a:spcPct val="0"/>
        </a:spcBef>
        <a:spcAft>
          <a:spcPct val="0"/>
        </a:spcAft>
        <a:buChar char="»"/>
        <a:defRPr sz="1300">
          <a:solidFill>
            <a:schemeClr val="tx1"/>
          </a:solidFill>
          <a:latin typeface="+mn-lt"/>
        </a:defRPr>
      </a:lvl6pPr>
      <a:lvl7pPr marL="2002336" indent="-144163" algn="l" rtl="0" fontAlgn="base">
        <a:spcBef>
          <a:spcPct val="0"/>
        </a:spcBef>
        <a:spcAft>
          <a:spcPct val="0"/>
        </a:spcAft>
        <a:buChar char="»"/>
        <a:defRPr sz="1300">
          <a:solidFill>
            <a:schemeClr val="tx1"/>
          </a:solidFill>
          <a:latin typeface="+mn-lt"/>
        </a:defRPr>
      </a:lvl7pPr>
      <a:lvl8pPr marL="2383230" indent="-144163" algn="l" rtl="0" fontAlgn="base">
        <a:spcBef>
          <a:spcPct val="0"/>
        </a:spcBef>
        <a:spcAft>
          <a:spcPct val="0"/>
        </a:spcAft>
        <a:buChar char="»"/>
        <a:defRPr sz="1300">
          <a:solidFill>
            <a:schemeClr val="tx1"/>
          </a:solidFill>
          <a:latin typeface="+mn-lt"/>
        </a:defRPr>
      </a:lvl8pPr>
      <a:lvl9pPr marL="2764124" indent="-144163" algn="l" rtl="0" fontAlgn="base">
        <a:spcBef>
          <a:spcPct val="0"/>
        </a:spcBef>
        <a:spcAft>
          <a:spcPct val="0"/>
        </a:spcAft>
        <a:buChar char="»"/>
        <a:defRPr sz="1300">
          <a:solidFill>
            <a:schemeClr val="tx1"/>
          </a:solidFill>
          <a:latin typeface="+mn-lt"/>
        </a:defRPr>
      </a:lvl9pPr>
    </p:bodyStyle>
    <p:otherStyle>
      <a:defPPr>
        <a:defRPr lang="en-US"/>
      </a:defPPr>
      <a:lvl1pPr marL="0" algn="l" defTabSz="761790" rtl="0" eaLnBrk="1" latinLnBrk="0" hangingPunct="1">
        <a:defRPr sz="1500" kern="1200">
          <a:solidFill>
            <a:schemeClr val="tx1"/>
          </a:solidFill>
          <a:latin typeface="+mn-lt"/>
          <a:ea typeface="+mn-ea"/>
          <a:cs typeface="+mn-cs"/>
        </a:defRPr>
      </a:lvl1pPr>
      <a:lvl2pPr marL="380895" algn="l" defTabSz="761790" rtl="0" eaLnBrk="1" latinLnBrk="0" hangingPunct="1">
        <a:defRPr sz="1500" kern="1200">
          <a:solidFill>
            <a:schemeClr val="tx1"/>
          </a:solidFill>
          <a:latin typeface="+mn-lt"/>
          <a:ea typeface="+mn-ea"/>
          <a:cs typeface="+mn-cs"/>
        </a:defRPr>
      </a:lvl2pPr>
      <a:lvl3pPr marL="761790" algn="l" defTabSz="761790" rtl="0" eaLnBrk="1" latinLnBrk="0" hangingPunct="1">
        <a:defRPr sz="1500" kern="1200">
          <a:solidFill>
            <a:schemeClr val="tx1"/>
          </a:solidFill>
          <a:latin typeface="+mn-lt"/>
          <a:ea typeface="+mn-ea"/>
          <a:cs typeface="+mn-cs"/>
        </a:defRPr>
      </a:lvl3pPr>
      <a:lvl4pPr marL="1142683" algn="l" defTabSz="761790" rtl="0" eaLnBrk="1" latinLnBrk="0" hangingPunct="1">
        <a:defRPr sz="1500" kern="1200">
          <a:solidFill>
            <a:schemeClr val="tx1"/>
          </a:solidFill>
          <a:latin typeface="+mn-lt"/>
          <a:ea typeface="+mn-ea"/>
          <a:cs typeface="+mn-cs"/>
        </a:defRPr>
      </a:lvl4pPr>
      <a:lvl5pPr marL="1523573" algn="l" defTabSz="761790" rtl="0" eaLnBrk="1" latinLnBrk="0" hangingPunct="1">
        <a:defRPr sz="1500" kern="1200">
          <a:solidFill>
            <a:schemeClr val="tx1"/>
          </a:solidFill>
          <a:latin typeface="+mn-lt"/>
          <a:ea typeface="+mn-ea"/>
          <a:cs typeface="+mn-cs"/>
        </a:defRPr>
      </a:lvl5pPr>
      <a:lvl6pPr marL="1904467" algn="l" defTabSz="761790" rtl="0" eaLnBrk="1" latinLnBrk="0" hangingPunct="1">
        <a:defRPr sz="1500" kern="1200">
          <a:solidFill>
            <a:schemeClr val="tx1"/>
          </a:solidFill>
          <a:latin typeface="+mn-lt"/>
          <a:ea typeface="+mn-ea"/>
          <a:cs typeface="+mn-cs"/>
        </a:defRPr>
      </a:lvl6pPr>
      <a:lvl7pPr marL="2285362" algn="l" defTabSz="761790" rtl="0" eaLnBrk="1" latinLnBrk="0" hangingPunct="1">
        <a:defRPr sz="1500" kern="1200">
          <a:solidFill>
            <a:schemeClr val="tx1"/>
          </a:solidFill>
          <a:latin typeface="+mn-lt"/>
          <a:ea typeface="+mn-ea"/>
          <a:cs typeface="+mn-cs"/>
        </a:defRPr>
      </a:lvl7pPr>
      <a:lvl8pPr marL="2666253" algn="l" defTabSz="761790" rtl="0" eaLnBrk="1" latinLnBrk="0" hangingPunct="1">
        <a:defRPr sz="1500" kern="1200">
          <a:solidFill>
            <a:schemeClr val="tx1"/>
          </a:solidFill>
          <a:latin typeface="+mn-lt"/>
          <a:ea typeface="+mn-ea"/>
          <a:cs typeface="+mn-cs"/>
        </a:defRPr>
      </a:lvl8pPr>
      <a:lvl9pPr marL="3047146" algn="l" defTabSz="76179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png"/><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9.xml"/><Relationship Id="rId5" Type="http://schemas.openxmlformats.org/officeDocument/2006/relationships/image" Target="../media/image56.pn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9.xml"/><Relationship Id="rId5" Type="http://schemas.openxmlformats.org/officeDocument/2006/relationships/image" Target="../media/image60.png"/><Relationship Id="rId4" Type="http://schemas.openxmlformats.org/officeDocument/2006/relationships/image" Target="../media/image59.pn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9.xml"/><Relationship Id="rId4" Type="http://schemas.openxmlformats.org/officeDocument/2006/relationships/image" Target="../media/image63.png"/></Relationships>
</file>

<file path=ppt/slides/_rels/slide1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9.xml"/><Relationship Id="rId5" Type="http://schemas.openxmlformats.org/officeDocument/2006/relationships/image" Target="../media/image67.jpe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png"/><Relationship Id="rId3" Type="http://schemas.openxmlformats.org/officeDocument/2006/relationships/image" Target="../media/image10.jpeg"/><Relationship Id="rId7" Type="http://schemas.openxmlformats.org/officeDocument/2006/relationships/image" Target="../media/image13.jpeg"/><Relationship Id="rId12" Type="http://schemas.openxmlformats.org/officeDocument/2006/relationships/image" Target="../media/image18.jpeg"/><Relationship Id="rId2" Type="http://schemas.openxmlformats.org/officeDocument/2006/relationships/notesSlide" Target="../notesSlides/notesSlide1.xml"/><Relationship Id="rId16" Type="http://schemas.openxmlformats.org/officeDocument/2006/relationships/image" Target="../media/image22.png"/><Relationship Id="rId1" Type="http://schemas.openxmlformats.org/officeDocument/2006/relationships/slideLayout" Target="../slideLayouts/slideLayout33.xml"/><Relationship Id="rId6" Type="http://schemas.openxmlformats.org/officeDocument/2006/relationships/image" Target="../media/image12.png"/><Relationship Id="rId11" Type="http://schemas.openxmlformats.org/officeDocument/2006/relationships/image" Target="../media/image17.jpeg"/><Relationship Id="rId5" Type="http://schemas.openxmlformats.org/officeDocument/2006/relationships/image" Target="../media/image11.png"/><Relationship Id="rId15" Type="http://schemas.openxmlformats.org/officeDocument/2006/relationships/image" Target="../media/image21.jpeg"/><Relationship Id="rId10" Type="http://schemas.openxmlformats.org/officeDocument/2006/relationships/image" Target="../media/image16.png"/><Relationship Id="rId4" Type="http://schemas.openxmlformats.org/officeDocument/2006/relationships/chart" Target="../charts/chart1.xml"/><Relationship Id="rId9" Type="http://schemas.openxmlformats.org/officeDocument/2006/relationships/image" Target="../media/image15.png"/><Relationship Id="rId14" Type="http://schemas.openxmlformats.org/officeDocument/2006/relationships/image" Target="../media/image20.jpeg"/></Relationships>
</file>

<file path=ppt/slides/_rels/slide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3.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47.xml"/><Relationship Id="rId5" Type="http://schemas.openxmlformats.org/officeDocument/2006/relationships/image" Target="../media/image28.png"/><Relationship Id="rId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9.jpeg"/><Relationship Id="rId16"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33.jpeg"/><Relationship Id="rId11" Type="http://schemas.openxmlformats.org/officeDocument/2006/relationships/image" Target="../media/image38.png"/><Relationship Id="rId5" Type="http://schemas.openxmlformats.org/officeDocument/2006/relationships/image" Target="../media/image32.jpeg"/><Relationship Id="rId15" Type="http://schemas.openxmlformats.org/officeDocument/2006/relationships/image" Target="../media/image41.png"/><Relationship Id="rId10" Type="http://schemas.openxmlformats.org/officeDocument/2006/relationships/image" Target="../media/image37.png"/><Relationship Id="rId4" Type="http://schemas.openxmlformats.org/officeDocument/2006/relationships/image" Target="../media/image31.jpeg"/><Relationship Id="rId9" Type="http://schemas.openxmlformats.org/officeDocument/2006/relationships/image" Target="../media/image36.png"/><Relationship Id="rId14" Type="http://schemas.microsoft.com/office/2007/relationships/hdphoto" Target="../media/hdphoto3.wdp"/></Relationships>
</file>

<file path=ppt/slides/_rels/slide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24"/>
          <p:cNvSpPr>
            <a:spLocks noGrp="1" noChangeArrowheads="1"/>
          </p:cNvSpPr>
          <p:nvPr>
            <p:ph type="sldNum" sz="quarter" idx="10"/>
          </p:nvPr>
        </p:nvSpPr>
        <p:spPr/>
        <p:txBody>
          <a:bodyPr/>
          <a:lstStyle/>
          <a:p>
            <a:fld id="{AECC4DEF-5888-4484-BAD5-734E2318D8EB}" type="slidenum">
              <a:rPr lang="en-US" smtClean="0">
                <a:solidFill>
                  <a:srgbClr val="000000"/>
                </a:solidFill>
              </a:rPr>
              <a:pPr/>
              <a:t>1</a:t>
            </a:fld>
            <a:endParaRPr lang="en-US" smtClean="0">
              <a:solidFill>
                <a:srgbClr val="000000"/>
              </a:solidFill>
            </a:endParaRPr>
          </a:p>
        </p:txBody>
      </p:sp>
      <p:pic>
        <p:nvPicPr>
          <p:cNvPr id="8"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4"/>
          <p:cNvSpPr>
            <a:spLocks noGrp="1"/>
          </p:cNvSpPr>
          <p:nvPr>
            <p:ph type="ctrTitle"/>
          </p:nvPr>
        </p:nvSpPr>
        <p:spPr>
          <a:xfrm>
            <a:off x="2580469" y="1268675"/>
            <a:ext cx="6563532" cy="1870364"/>
          </a:xfrm>
        </p:spPr>
        <p:txBody>
          <a:bodyPr/>
          <a:lstStyle/>
          <a:p>
            <a:r>
              <a:rPr lang="en-US" sz="3200" b="1" smtClean="0"/>
              <a:t>TI-RSLK:</a:t>
            </a:r>
            <a:br>
              <a:rPr lang="en-US" sz="3200" b="1" smtClean="0"/>
            </a:br>
            <a:r>
              <a:rPr lang="en-US" sz="3200" b="1" smtClean="0"/>
              <a:t>TI Robotic Systems Learning Kit</a:t>
            </a:r>
            <a:endParaRPr lang="en-US" sz="3200" b="1" dirty="0">
              <a:solidFill>
                <a:schemeClr val="tx1"/>
              </a:solidFill>
            </a:endParaRPr>
          </a:p>
        </p:txBody>
      </p:sp>
      <p:sp>
        <p:nvSpPr>
          <p:cNvPr id="10" name="Subtitle 5"/>
          <p:cNvSpPr>
            <a:spLocks noGrp="1"/>
          </p:cNvSpPr>
          <p:nvPr>
            <p:ph type="subTitle" idx="1"/>
          </p:nvPr>
        </p:nvSpPr>
        <p:spPr>
          <a:xfrm>
            <a:off x="2665709" y="2681207"/>
            <a:ext cx="5858358" cy="1362089"/>
          </a:xfrm>
        </p:spPr>
        <p:txBody>
          <a:bodyPr/>
          <a:lstStyle/>
          <a:p>
            <a:r>
              <a:rPr lang="en-US" sz="2400" smtClean="0"/>
              <a:t>Introduction and Overview</a:t>
            </a:r>
            <a:endParaRPr lang="en-US" sz="2400" dirty="0"/>
          </a:p>
          <a:p>
            <a:endParaRPr lang="en-US" sz="1600" dirty="0" smtClean="0"/>
          </a:p>
        </p:txBody>
      </p:sp>
    </p:spTree>
    <p:extLst>
      <p:ext uri="{BB962C8B-B14F-4D97-AF65-F5344CB8AC3E}">
        <p14:creationId xmlns:p14="http://schemas.microsoft.com/office/powerpoint/2010/main" val="77782084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5770" t="9848" r="2677" b="7440"/>
          <a:stretch/>
        </p:blipFill>
        <p:spPr>
          <a:xfrm>
            <a:off x="5294630" y="70566"/>
            <a:ext cx="3840480" cy="4626307"/>
          </a:xfrm>
        </p:spPr>
      </p:pic>
      <p:sp>
        <p:nvSpPr>
          <p:cNvPr id="2" name="Title 1"/>
          <p:cNvSpPr>
            <a:spLocks noGrp="1"/>
          </p:cNvSpPr>
          <p:nvPr>
            <p:ph type="title"/>
          </p:nvPr>
        </p:nvSpPr>
        <p:spPr/>
        <p:txBody>
          <a:bodyPr/>
          <a:lstStyle/>
          <a:p>
            <a:r>
              <a:rPr lang="en-US" smtClean="0"/>
              <a:t>Solderless TI-RSLK </a:t>
            </a:r>
            <a:r>
              <a:rPr lang="en-US" smtClean="0">
                <a:solidFill>
                  <a:schemeClr val="tx1"/>
                </a:solidFill>
              </a:rPr>
              <a:t>Overview</a:t>
            </a:r>
            <a:endParaRPr lang="en-US">
              <a:solidFill>
                <a:schemeClr val="tx1"/>
              </a:solidFill>
            </a:endParaRPr>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10</a:t>
            </a:fld>
            <a:endParaRPr lang="en-US">
              <a:solidFill>
                <a:srgbClr val="000000"/>
              </a:solidFill>
            </a:endParaRPr>
          </a:p>
        </p:txBody>
      </p:sp>
      <p:sp>
        <p:nvSpPr>
          <p:cNvPr id="6" name="Content Placeholder 2"/>
          <p:cNvSpPr txBox="1">
            <a:spLocks/>
          </p:cNvSpPr>
          <p:nvPr/>
        </p:nvSpPr>
        <p:spPr bwMode="auto">
          <a:xfrm>
            <a:off x="244799" y="620759"/>
            <a:ext cx="5184001" cy="3709449"/>
          </a:xfrm>
          <a:prstGeom prst="rect">
            <a:avLst/>
          </a:prstGeom>
          <a:noFill/>
          <a:ln w="9525" algn="ctr">
            <a:noFill/>
            <a:miter lim="800000"/>
            <a:headEnd/>
            <a:tailEnd/>
          </a:ln>
        </p:spPr>
        <p:txBody>
          <a:bodyPr vert="horz" wrap="square" lIns="76179" tIns="38088" rIns="76179" bIns="38088" numCol="1" anchor="t" anchorCtr="0" compatLnSpc="1">
            <a:prstTxWarp prst="textNoShape">
              <a:avLst/>
            </a:prstTxWarp>
          </a:bodyPr>
          <a:lstStyle>
            <a:lvl1pPr marL="189124" indent="-189124" algn="l" rtl="0" eaLnBrk="0" fontAlgn="base" hangingPunct="0">
              <a:spcBef>
                <a:spcPts val="667"/>
              </a:spcBef>
              <a:spcAft>
                <a:spcPct val="0"/>
              </a:spcAft>
              <a:buChar char="•"/>
              <a:defRPr sz="1700">
                <a:solidFill>
                  <a:schemeClr val="tx1"/>
                </a:solidFill>
                <a:latin typeface="+mn-lt"/>
                <a:ea typeface="+mn-ea"/>
                <a:cs typeface="+mn-cs"/>
              </a:defRPr>
            </a:lvl1pPr>
            <a:lvl2pPr marL="478763" indent="-194416" algn="l" rtl="0" eaLnBrk="0" fontAlgn="base" hangingPunct="0">
              <a:spcBef>
                <a:spcPct val="20000"/>
              </a:spcBef>
              <a:spcAft>
                <a:spcPct val="0"/>
              </a:spcAft>
              <a:buChar char="–"/>
              <a:defRPr>
                <a:solidFill>
                  <a:schemeClr val="tx1"/>
                </a:solidFill>
                <a:latin typeface="+mn-lt"/>
              </a:defRPr>
            </a:lvl2pPr>
            <a:lvl3pPr marL="711530" indent="-137548" algn="l" rtl="0" eaLnBrk="0" fontAlgn="base" hangingPunct="0">
              <a:spcBef>
                <a:spcPct val="15000"/>
              </a:spcBef>
              <a:spcAft>
                <a:spcPct val="0"/>
              </a:spcAft>
              <a:buChar char="•"/>
              <a:defRPr sz="1500">
                <a:solidFill>
                  <a:schemeClr val="tx1"/>
                </a:solidFill>
                <a:latin typeface="+mn-lt"/>
              </a:defRPr>
            </a:lvl3pPr>
            <a:lvl4pPr marL="1001168" indent="-194416" algn="l" rtl="0" eaLnBrk="0" fontAlgn="base" hangingPunct="0">
              <a:spcBef>
                <a:spcPct val="5000"/>
              </a:spcBef>
              <a:spcAft>
                <a:spcPct val="0"/>
              </a:spcAft>
              <a:buChar char="–"/>
              <a:defRPr sz="1500">
                <a:solidFill>
                  <a:schemeClr val="tx1"/>
                </a:solidFill>
                <a:latin typeface="+mn-lt"/>
              </a:defRPr>
            </a:lvl4pPr>
            <a:lvl5pPr marL="1240546" indent="-144163" algn="l" rtl="0" eaLnBrk="0" fontAlgn="base" hangingPunct="0">
              <a:spcBef>
                <a:spcPct val="0"/>
              </a:spcBef>
              <a:spcAft>
                <a:spcPct val="0"/>
              </a:spcAft>
              <a:buChar char="»"/>
              <a:defRPr sz="1500">
                <a:solidFill>
                  <a:schemeClr val="tx1"/>
                </a:solidFill>
                <a:latin typeface="+mn-lt"/>
              </a:defRPr>
            </a:lvl5pPr>
            <a:lvl6pPr marL="1621441" indent="-144163" algn="l" rtl="0" fontAlgn="base">
              <a:spcBef>
                <a:spcPct val="0"/>
              </a:spcBef>
              <a:spcAft>
                <a:spcPct val="0"/>
              </a:spcAft>
              <a:buChar char="»"/>
              <a:defRPr sz="1300">
                <a:solidFill>
                  <a:schemeClr val="tx1"/>
                </a:solidFill>
                <a:latin typeface="+mn-lt"/>
              </a:defRPr>
            </a:lvl6pPr>
            <a:lvl7pPr marL="2002336" indent="-144163" algn="l" rtl="0" fontAlgn="base">
              <a:spcBef>
                <a:spcPct val="0"/>
              </a:spcBef>
              <a:spcAft>
                <a:spcPct val="0"/>
              </a:spcAft>
              <a:buChar char="»"/>
              <a:defRPr sz="1300">
                <a:solidFill>
                  <a:schemeClr val="tx1"/>
                </a:solidFill>
                <a:latin typeface="+mn-lt"/>
              </a:defRPr>
            </a:lvl7pPr>
            <a:lvl8pPr marL="2383230" indent="-144163" algn="l" rtl="0" fontAlgn="base">
              <a:spcBef>
                <a:spcPct val="0"/>
              </a:spcBef>
              <a:spcAft>
                <a:spcPct val="0"/>
              </a:spcAft>
              <a:buChar char="»"/>
              <a:defRPr sz="1300">
                <a:solidFill>
                  <a:schemeClr val="tx1"/>
                </a:solidFill>
                <a:latin typeface="+mn-lt"/>
              </a:defRPr>
            </a:lvl8pPr>
            <a:lvl9pPr marL="2764124" indent="-144163" algn="l" rtl="0" fontAlgn="base">
              <a:spcBef>
                <a:spcPct val="0"/>
              </a:spcBef>
              <a:spcAft>
                <a:spcPct val="0"/>
              </a:spcAft>
              <a:buChar char="»"/>
              <a:defRPr sz="1300">
                <a:solidFill>
                  <a:schemeClr val="tx1"/>
                </a:solidFill>
                <a:latin typeface="+mn-lt"/>
              </a:defRPr>
            </a:lvl9pPr>
          </a:lstStyle>
          <a:p>
            <a:pPr marL="0" indent="0">
              <a:buNone/>
            </a:pPr>
            <a:r>
              <a:rPr lang="en-US" sz="2000" kern="0" smtClean="0"/>
              <a:t>Partnership with Pololu.com</a:t>
            </a:r>
          </a:p>
          <a:p>
            <a:pPr lvl="1"/>
            <a:r>
              <a:rPr lang="en-US" sz="1600" kern="0" smtClean="0"/>
              <a:t>Romi Plastic Chassis</a:t>
            </a:r>
          </a:p>
          <a:p>
            <a:pPr lvl="1"/>
            <a:r>
              <a:rPr lang="en-US" sz="1600" kern="0" smtClean="0"/>
              <a:t>Romi Motors/mounts/encoders</a:t>
            </a:r>
          </a:p>
          <a:p>
            <a:pPr lvl="1"/>
            <a:r>
              <a:rPr lang="en-US" sz="1600" kern="0" smtClean="0"/>
              <a:t>Romi PCBs</a:t>
            </a:r>
          </a:p>
          <a:p>
            <a:pPr lvl="2"/>
            <a:r>
              <a:rPr lang="en-US" kern="0" smtClean="0"/>
              <a:t>Bump Switches Board</a:t>
            </a:r>
          </a:p>
          <a:p>
            <a:pPr lvl="2"/>
            <a:r>
              <a:rPr lang="en-US" kern="0" smtClean="0"/>
              <a:t>Line Following Sensor Board (under side)</a:t>
            </a:r>
          </a:p>
          <a:p>
            <a:pPr lvl="1"/>
            <a:r>
              <a:rPr lang="en-US" sz="1600" kern="0" smtClean="0"/>
              <a:t>TI Electronics</a:t>
            </a:r>
          </a:p>
          <a:p>
            <a:pPr lvl="2"/>
            <a:r>
              <a:rPr lang="en-US" kern="0" smtClean="0"/>
              <a:t>Microcontroller brain = MSP432P401R LaunchPad</a:t>
            </a:r>
          </a:p>
          <a:p>
            <a:pPr lvl="2"/>
            <a:r>
              <a:rPr lang="en-US" kern="0" smtClean="0"/>
              <a:t>Motor Drivers = DRV8838 (x2)</a:t>
            </a:r>
          </a:p>
          <a:p>
            <a:pPr lvl="2"/>
            <a:r>
              <a:rPr lang="en-US" kern="0" smtClean="0"/>
              <a:t>Hall Effect Sensors for Encoders = DRV5013 (x4)</a:t>
            </a:r>
          </a:p>
          <a:p>
            <a:pPr lvl="2"/>
            <a:r>
              <a:rPr lang="en-US" kern="0" smtClean="0"/>
              <a:t>5V output Switching Regulator = TPS568230</a:t>
            </a:r>
          </a:p>
          <a:p>
            <a:pPr lvl="2"/>
            <a:r>
              <a:rPr lang="en-US" kern="0"/>
              <a:t>4-channel Operational Amplifier = TLV9004</a:t>
            </a:r>
          </a:p>
          <a:p>
            <a:pPr lvl="2"/>
            <a:r>
              <a:rPr lang="en-US" kern="0" smtClean="0"/>
              <a:t>3.3V output Linear Regulator = TLV1117LV</a:t>
            </a:r>
          </a:p>
          <a:p>
            <a:pPr lvl="2"/>
            <a:endParaRPr lang="en-US" kern="0" smtClean="0"/>
          </a:p>
          <a:p>
            <a:endParaRPr lang="en-US" kern="0"/>
          </a:p>
        </p:txBody>
      </p:sp>
      <p:cxnSp>
        <p:nvCxnSpPr>
          <p:cNvPr id="8" name="Straight Arrow Connector 7"/>
          <p:cNvCxnSpPr/>
          <p:nvPr/>
        </p:nvCxnSpPr>
        <p:spPr>
          <a:xfrm flipV="1">
            <a:off x="2944800" y="1490400"/>
            <a:ext cx="2404800" cy="5184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4565400" y="1908000"/>
            <a:ext cx="1043400" cy="295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299200" y="2613600"/>
            <a:ext cx="1929600" cy="187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636000" y="2865600"/>
            <a:ext cx="2545800" cy="2160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5234400" y="2800800"/>
            <a:ext cx="2966400" cy="4608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V="1">
            <a:off x="4839000" y="3202800"/>
            <a:ext cx="1878600" cy="41589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4717070" y="3261600"/>
            <a:ext cx="2888835" cy="61920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4717070" y="3618699"/>
            <a:ext cx="2698555" cy="521301"/>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348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107165"/>
            <a:ext cx="8458200" cy="612648"/>
          </a:xfrm>
        </p:spPr>
        <p:txBody>
          <a:bodyPr/>
          <a:lstStyle/>
          <a:p>
            <a:r>
              <a:rPr lang="en-US" smtClean="0"/>
              <a:t>Line Following Sensor Bar</a:t>
            </a:r>
            <a:endParaRPr lang="en-US">
              <a:solidFill>
                <a:schemeClr val="tx1"/>
              </a:solidFill>
            </a:endParaRPr>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11</a:t>
            </a:fld>
            <a:endParaRPr lang="en-US">
              <a:solidFill>
                <a:srgbClr val="000000"/>
              </a:solidFill>
            </a:endParaRPr>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7457" y="2172508"/>
            <a:ext cx="3424238" cy="24860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33384" y="1056066"/>
            <a:ext cx="8270615" cy="3521306"/>
          </a:xfrm>
        </p:spPr>
        <p:txBody>
          <a:bodyPr/>
          <a:lstStyle/>
          <a:p>
            <a:r>
              <a:rPr lang="en-US" sz="2000" smtClean="0"/>
              <a:t>QTR-8RC</a:t>
            </a:r>
          </a:p>
          <a:p>
            <a:pPr lvl="1"/>
            <a:r>
              <a:rPr lang="en-US" smtClean="0"/>
              <a:t>8 Infrared transmitter/receiver pairs</a:t>
            </a:r>
          </a:p>
          <a:p>
            <a:pPr lvl="1"/>
            <a:r>
              <a:rPr lang="en-US" smtClean="0"/>
              <a:t>1 FET transistor to turn on Infrared LED transmitters</a:t>
            </a:r>
          </a:p>
          <a:p>
            <a:pPr lvl="1"/>
            <a:r>
              <a:rPr lang="en-US" smtClean="0"/>
              <a:t>1 Resistor/Capacitor pair on each “OUT” signal</a:t>
            </a:r>
          </a:p>
          <a:p>
            <a:pPr lvl="2"/>
            <a:r>
              <a:rPr lang="en-US" smtClean="0"/>
              <a:t>Allows for use of timers/GPIOs vs ADCs</a:t>
            </a:r>
          </a:p>
          <a:p>
            <a:pPr lvl="2"/>
            <a:r>
              <a:rPr lang="en-US" smtClean="0"/>
              <a:t>You’ll learn about this during the course  =)</a:t>
            </a:r>
          </a:p>
          <a:p>
            <a:pPr lvl="1"/>
            <a:r>
              <a:rPr lang="en-US" smtClean="0"/>
              <a:t>Receivers will produce different voltages</a:t>
            </a:r>
          </a:p>
          <a:p>
            <a:pPr marL="284347" lvl="1" indent="0">
              <a:buNone/>
            </a:pPr>
            <a:r>
              <a:rPr lang="en-US" smtClean="0"/>
              <a:t>   and/or rise and fall times</a:t>
            </a:r>
          </a:p>
          <a:p>
            <a:pPr marL="284347" lvl="1" indent="0">
              <a:buNone/>
            </a:pPr>
            <a:r>
              <a:rPr lang="en-US"/>
              <a:t> </a:t>
            </a:r>
            <a:r>
              <a:rPr lang="en-US" smtClean="0"/>
              <a:t>  depending on reflectivity of surface (line)</a:t>
            </a: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79572" y="673800"/>
            <a:ext cx="4541328" cy="78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0668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107165"/>
            <a:ext cx="8458200" cy="612648"/>
          </a:xfrm>
        </p:spPr>
        <p:txBody>
          <a:bodyPr/>
          <a:lstStyle/>
          <a:p>
            <a:r>
              <a:rPr lang="en-US" smtClean="0"/>
              <a:t>Gearmotor and Encoders</a:t>
            </a:r>
            <a:endParaRPr lang="en-US">
              <a:solidFill>
                <a:schemeClr val="tx1"/>
              </a:solidFill>
            </a:endParaRPr>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12</a:t>
            </a:fld>
            <a:endParaRPr lang="en-US">
              <a:solidFill>
                <a:srgbClr val="000000"/>
              </a:solidFill>
            </a:endParaRPr>
          </a:p>
        </p:txBody>
      </p:sp>
      <p:sp>
        <p:nvSpPr>
          <p:cNvPr id="3" name="Content Placeholder 2"/>
          <p:cNvSpPr>
            <a:spLocks noGrp="1"/>
          </p:cNvSpPr>
          <p:nvPr>
            <p:ph idx="1"/>
          </p:nvPr>
        </p:nvSpPr>
        <p:spPr>
          <a:xfrm>
            <a:off x="333384" y="861772"/>
            <a:ext cx="8270615" cy="3883028"/>
          </a:xfrm>
        </p:spPr>
        <p:txBody>
          <a:bodyPr/>
          <a:lstStyle/>
          <a:p>
            <a:r>
              <a:rPr lang="en-US" sz="2000" smtClean="0"/>
              <a:t>Motors</a:t>
            </a:r>
          </a:p>
          <a:p>
            <a:pPr lvl="1"/>
            <a:r>
              <a:rPr lang="en-US" smtClean="0"/>
              <a:t>120:1 gear ratio</a:t>
            </a:r>
          </a:p>
          <a:p>
            <a:pPr lvl="2"/>
            <a:r>
              <a:rPr lang="en-US" smtClean="0"/>
              <a:t>120 rotations of small shaft/disc = 1 rotation of wheel</a:t>
            </a:r>
          </a:p>
          <a:p>
            <a:pPr lvl="2"/>
            <a:r>
              <a:rPr lang="en-US" smtClean="0"/>
              <a:t>TI-RSLK powers these motors at battery voltage</a:t>
            </a:r>
          </a:p>
          <a:p>
            <a:pPr lvl="3"/>
            <a:r>
              <a:rPr lang="en-US" smtClean="0"/>
              <a:t>6 AA batteries x 1.5V max each = 9V max</a:t>
            </a:r>
          </a:p>
          <a:p>
            <a:pPr lvl="3"/>
            <a:endParaRPr lang="en-US" smtClean="0"/>
          </a:p>
          <a:p>
            <a:r>
              <a:rPr lang="en-US" sz="2000" smtClean="0"/>
              <a:t>Encoders</a:t>
            </a:r>
          </a:p>
          <a:p>
            <a:pPr lvl="1"/>
            <a:r>
              <a:rPr lang="en-US" smtClean="0"/>
              <a:t>Disc has 3 PN magnets = 6 poles</a:t>
            </a:r>
          </a:p>
          <a:p>
            <a:pPr lvl="2"/>
            <a:r>
              <a:rPr lang="en-US" smtClean="0"/>
              <a:t>2 magnetic field Hall Effect sensors per board</a:t>
            </a:r>
          </a:p>
          <a:p>
            <a:pPr lvl="2"/>
            <a:r>
              <a:rPr lang="en-US" smtClean="0"/>
              <a:t>Provides 12 states/counts per rotation (vs 6 w/ just 1)</a:t>
            </a:r>
          </a:p>
          <a:p>
            <a:pPr lvl="2"/>
            <a:endParaRPr lang="en-US" sz="1400" smtClean="0"/>
          </a:p>
          <a:p>
            <a:r>
              <a:rPr lang="en-US" sz="2000" smtClean="0"/>
              <a:t>120 gear ratio x 12 counts per rotation = 1440 counts per rotation!</a:t>
            </a:r>
            <a:endParaRPr lang="en-US" sz="200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02400" y="1837437"/>
            <a:ext cx="3366789" cy="2115466"/>
          </a:xfrm>
          <a:prstGeom prst="rect">
            <a:avLst/>
          </a:prstGeom>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6480" y="0"/>
            <a:ext cx="1479920" cy="1851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5761200" y="2074800"/>
            <a:ext cx="985719" cy="276999"/>
          </a:xfrm>
          <a:prstGeom prst="rect">
            <a:avLst/>
          </a:prstGeom>
          <a:noFill/>
        </p:spPr>
        <p:txBody>
          <a:bodyPr wrap="none" rtlCol="0">
            <a:spAutoFit/>
          </a:bodyPr>
          <a:lstStyle/>
          <a:p>
            <a:r>
              <a:rPr lang="en-US" sz="1200" b="1" smtClean="0">
                <a:solidFill>
                  <a:schemeClr val="bg1"/>
                </a:solidFill>
              </a:rPr>
              <a:t>11 10 00 01</a:t>
            </a:r>
            <a:endParaRPr lang="en-US" sz="1600" b="1">
              <a:solidFill>
                <a:schemeClr val="bg1"/>
              </a:solidFill>
            </a:endParaRPr>
          </a:p>
        </p:txBody>
      </p:sp>
      <p:sp>
        <p:nvSpPr>
          <p:cNvPr id="9" name="TextBox 8"/>
          <p:cNvSpPr txBox="1"/>
          <p:nvPr/>
        </p:nvSpPr>
        <p:spPr>
          <a:xfrm>
            <a:off x="6619200" y="2076000"/>
            <a:ext cx="985719" cy="276999"/>
          </a:xfrm>
          <a:prstGeom prst="rect">
            <a:avLst/>
          </a:prstGeom>
          <a:noFill/>
        </p:spPr>
        <p:txBody>
          <a:bodyPr wrap="none" rtlCol="0">
            <a:spAutoFit/>
          </a:bodyPr>
          <a:lstStyle/>
          <a:p>
            <a:r>
              <a:rPr lang="en-US" sz="1200" b="1" smtClean="0">
                <a:solidFill>
                  <a:schemeClr val="bg1"/>
                </a:solidFill>
              </a:rPr>
              <a:t>11 10 00 01</a:t>
            </a:r>
            <a:endParaRPr lang="en-US" sz="1600" b="1">
              <a:solidFill>
                <a:schemeClr val="bg1"/>
              </a:solidFill>
            </a:endParaRPr>
          </a:p>
        </p:txBody>
      </p:sp>
      <p:sp>
        <p:nvSpPr>
          <p:cNvPr id="10" name="TextBox 9"/>
          <p:cNvSpPr txBox="1"/>
          <p:nvPr/>
        </p:nvSpPr>
        <p:spPr>
          <a:xfrm>
            <a:off x="7462800" y="2077200"/>
            <a:ext cx="985719" cy="276999"/>
          </a:xfrm>
          <a:prstGeom prst="rect">
            <a:avLst/>
          </a:prstGeom>
          <a:noFill/>
        </p:spPr>
        <p:txBody>
          <a:bodyPr wrap="none" rtlCol="0">
            <a:spAutoFit/>
          </a:bodyPr>
          <a:lstStyle/>
          <a:p>
            <a:r>
              <a:rPr lang="en-US" sz="1200" b="1" smtClean="0">
                <a:solidFill>
                  <a:schemeClr val="bg1"/>
                </a:solidFill>
              </a:rPr>
              <a:t>11 10 00 01</a:t>
            </a:r>
            <a:endParaRPr lang="en-US" sz="1600" b="1">
              <a:solidFill>
                <a:schemeClr val="bg1"/>
              </a:solidFill>
            </a:endParaRPr>
          </a:p>
        </p:txBody>
      </p:sp>
      <p:sp>
        <p:nvSpPr>
          <p:cNvPr id="11" name="TextBox 10"/>
          <p:cNvSpPr txBox="1"/>
          <p:nvPr/>
        </p:nvSpPr>
        <p:spPr>
          <a:xfrm>
            <a:off x="5928000" y="2450400"/>
            <a:ext cx="2382383" cy="276999"/>
          </a:xfrm>
          <a:prstGeom prst="rect">
            <a:avLst/>
          </a:prstGeom>
          <a:noFill/>
        </p:spPr>
        <p:txBody>
          <a:bodyPr wrap="none" rtlCol="0">
            <a:spAutoFit/>
          </a:bodyPr>
          <a:lstStyle/>
          <a:p>
            <a:r>
              <a:rPr lang="en-US" sz="1200" b="1" smtClean="0">
                <a:solidFill>
                  <a:schemeClr val="bg1"/>
                </a:solidFill>
              </a:rPr>
              <a:t>1         0       1        0        1       0</a:t>
            </a:r>
            <a:endParaRPr lang="en-US" sz="1600" b="1">
              <a:solidFill>
                <a:schemeClr val="bg1"/>
              </a:solidFill>
            </a:endParaRPr>
          </a:p>
        </p:txBody>
      </p:sp>
      <p:cxnSp>
        <p:nvCxnSpPr>
          <p:cNvPr id="12" name="Straight Arrow Connector 11"/>
          <p:cNvCxnSpPr>
            <a:endCxn id="8" idx="1"/>
          </p:cNvCxnSpPr>
          <p:nvPr/>
        </p:nvCxnSpPr>
        <p:spPr>
          <a:xfrm flipV="1">
            <a:off x="2145600" y="2213300"/>
            <a:ext cx="3615600" cy="13723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4809600" y="2727400"/>
            <a:ext cx="2044800" cy="90860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29396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107165"/>
            <a:ext cx="8458200" cy="612648"/>
          </a:xfrm>
        </p:spPr>
        <p:txBody>
          <a:bodyPr/>
          <a:lstStyle/>
          <a:p>
            <a:r>
              <a:rPr lang="en-US" smtClean="0"/>
              <a:t>DRV8838 </a:t>
            </a:r>
            <a:r>
              <a:rPr lang="en-US" smtClean="0">
                <a:solidFill>
                  <a:schemeClr val="tx1"/>
                </a:solidFill>
              </a:rPr>
              <a:t>Motor Driver</a:t>
            </a:r>
            <a:endParaRPr lang="en-US">
              <a:solidFill>
                <a:schemeClr val="tx1"/>
              </a:solidFill>
            </a:endParaRPr>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13</a:t>
            </a:fld>
            <a:endParaRPr lang="en-US">
              <a:solidFill>
                <a:srgbClr val="000000"/>
              </a:solidFill>
            </a:endParaRPr>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3" y="741512"/>
            <a:ext cx="5343620" cy="36317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2850" y="177473"/>
            <a:ext cx="1444591" cy="1444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6412" y="167971"/>
            <a:ext cx="1860978" cy="1484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2598" y="1652451"/>
            <a:ext cx="2931295" cy="3021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6001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4410" y="16778"/>
            <a:ext cx="2317391" cy="17894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a:xfrm>
            <a:off x="231775" y="107165"/>
            <a:ext cx="8458200" cy="612648"/>
          </a:xfrm>
        </p:spPr>
        <p:txBody>
          <a:bodyPr/>
          <a:lstStyle/>
          <a:p>
            <a:r>
              <a:rPr lang="en-US" smtClean="0"/>
              <a:t>DRV5013 </a:t>
            </a:r>
            <a:r>
              <a:rPr lang="en-US" smtClean="0">
                <a:solidFill>
                  <a:schemeClr val="tx1"/>
                </a:solidFill>
              </a:rPr>
              <a:t>Hall Effect Sensor</a:t>
            </a:r>
            <a:endParaRPr lang="en-US">
              <a:solidFill>
                <a:schemeClr val="tx1"/>
              </a:solidFill>
            </a:endParaRPr>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14</a:t>
            </a:fld>
            <a:endParaRPr lang="en-US">
              <a:solidFill>
                <a:srgbClr val="000000"/>
              </a:solidFill>
            </a:endParaRP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046" y="597821"/>
            <a:ext cx="3925901" cy="44628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7807" y="1789039"/>
            <a:ext cx="3356713" cy="2895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2684" y="254159"/>
            <a:ext cx="1109631" cy="9544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70122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1775" y="107165"/>
            <a:ext cx="8458200" cy="612648"/>
          </a:xfrm>
        </p:spPr>
        <p:txBody>
          <a:bodyPr/>
          <a:lstStyle/>
          <a:p>
            <a:pPr lvl="2"/>
            <a:r>
              <a:rPr lang="en-US" smtClean="0"/>
              <a:t>TPS568230/330 </a:t>
            </a:r>
            <a:r>
              <a:rPr lang="en-US" smtClean="0">
                <a:solidFill>
                  <a:schemeClr val="tx1"/>
                </a:solidFill>
              </a:rPr>
              <a:t>Switching </a:t>
            </a:r>
            <a:r>
              <a:rPr lang="en-US">
                <a:solidFill>
                  <a:schemeClr val="tx1"/>
                </a:solidFill>
              </a:rPr>
              <a:t>Regulator = </a:t>
            </a:r>
            <a:r>
              <a:rPr lang="en-US" smtClean="0">
                <a:solidFill>
                  <a:schemeClr val="tx1"/>
                </a:solidFill>
              </a:rPr>
              <a:t>5V, up to 8A</a:t>
            </a:r>
            <a:endParaRPr lang="en-US">
              <a:solidFill>
                <a:schemeClr val="tx1"/>
              </a:solidFill>
            </a:endParaRPr>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15</a:t>
            </a:fld>
            <a:endParaRPr lang="en-US">
              <a:solidFill>
                <a:srgbClr val="0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613" y="687341"/>
            <a:ext cx="3352801" cy="16525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333384" y="687341"/>
            <a:ext cx="8270615" cy="3890031"/>
          </a:xfrm>
        </p:spPr>
        <p:txBody>
          <a:bodyPr/>
          <a:lstStyle/>
          <a:p>
            <a:r>
              <a:rPr lang="en-US" sz="2000" smtClean="0"/>
              <a:t>Generate 5V</a:t>
            </a:r>
            <a:endParaRPr lang="en-US" sz="2000"/>
          </a:p>
          <a:p>
            <a:pPr lvl="1"/>
            <a:r>
              <a:rPr lang="en-US" smtClean="0"/>
              <a:t>Feeds 3.3V</a:t>
            </a:r>
          </a:p>
          <a:p>
            <a:pPr lvl="1"/>
            <a:r>
              <a:rPr lang="en-US" smtClean="0"/>
              <a:t>Future “Extras”</a:t>
            </a:r>
          </a:p>
          <a:p>
            <a:pPr lvl="2"/>
            <a:r>
              <a:rPr lang="en-US" smtClean="0"/>
              <a:t>LCD/OLED display</a:t>
            </a:r>
          </a:p>
          <a:p>
            <a:pPr lvl="2"/>
            <a:r>
              <a:rPr lang="en-US" smtClean="0"/>
              <a:t>Distance Sensors</a:t>
            </a:r>
          </a:p>
          <a:p>
            <a:pPr lvl="2"/>
            <a:r>
              <a:rPr lang="en-US" smtClean="0"/>
              <a:t>Other sensors</a:t>
            </a:r>
          </a:p>
          <a:p>
            <a:pPr lvl="2"/>
            <a:endParaRPr lang="en-US" smtClean="0"/>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162" y="2430083"/>
            <a:ext cx="8745283" cy="21036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6889" y="607828"/>
            <a:ext cx="1921641" cy="21734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Oval 7"/>
          <p:cNvSpPr/>
          <p:nvPr/>
        </p:nvSpPr>
        <p:spPr>
          <a:xfrm>
            <a:off x="5414838" y="2655736"/>
            <a:ext cx="500932" cy="381662"/>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030277" y="1131973"/>
            <a:ext cx="690439" cy="712730"/>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p:cNvCxnSpPr>
            <a:stCxn id="8" idx="7"/>
            <a:endCxn id="14" idx="3"/>
          </p:cNvCxnSpPr>
          <p:nvPr/>
        </p:nvCxnSpPr>
        <p:spPr>
          <a:xfrm flipV="1">
            <a:off x="5842410" y="1740326"/>
            <a:ext cx="1288979" cy="971303"/>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rot="775338">
            <a:off x="7574790" y="1298930"/>
            <a:ext cx="569605" cy="142725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rot="18692505">
            <a:off x="8223133" y="3018205"/>
            <a:ext cx="569605" cy="1106236"/>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p:cNvCxnSpPr>
            <a:stCxn id="18" idx="5"/>
            <a:endCxn id="19" idx="0"/>
          </p:cNvCxnSpPr>
          <p:nvPr/>
        </p:nvCxnSpPr>
        <p:spPr>
          <a:xfrm>
            <a:off x="7943032" y="2549425"/>
            <a:ext cx="150910" cy="65508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77490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TLV1117LV </a:t>
            </a:r>
            <a:r>
              <a:rPr lang="en-US" smtClean="0">
                <a:solidFill>
                  <a:schemeClr val="tx1"/>
                </a:solidFill>
              </a:rPr>
              <a:t>Linear Regulator = 3.3V, up to 1A</a:t>
            </a:r>
            <a:endParaRPr lang="en-US">
              <a:solidFill>
                <a:schemeClr val="tx1"/>
              </a:solidFill>
            </a:endParaRPr>
          </a:p>
        </p:txBody>
      </p:sp>
      <p:sp>
        <p:nvSpPr>
          <p:cNvPr id="3" name="Content Placeholder 2"/>
          <p:cNvSpPr>
            <a:spLocks noGrp="1"/>
          </p:cNvSpPr>
          <p:nvPr>
            <p:ph idx="1"/>
          </p:nvPr>
        </p:nvSpPr>
        <p:spPr/>
        <p:txBody>
          <a:bodyPr/>
          <a:lstStyle/>
          <a:p>
            <a:r>
              <a:rPr lang="en-US" smtClean="0"/>
              <a:t>3.3V output for MSP432 LaunchPad, etc.</a:t>
            </a:r>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16</a:t>
            </a:fld>
            <a:endParaRPr lang="en-US">
              <a:solidFill>
                <a:srgbClr val="00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76" y="1182293"/>
            <a:ext cx="6298178" cy="3178046"/>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09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79721" y="2693024"/>
            <a:ext cx="2176818" cy="16487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9218" y="1538720"/>
            <a:ext cx="2241174" cy="9363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000053" y="181885"/>
            <a:ext cx="807099" cy="11978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371781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TLV9004 </a:t>
            </a:r>
            <a:r>
              <a:rPr lang="en-US" smtClean="0">
                <a:solidFill>
                  <a:schemeClr val="tx1"/>
                </a:solidFill>
              </a:rPr>
              <a:t>4-channel Operational Amplifier</a:t>
            </a:r>
            <a:endParaRPr lang="en-US">
              <a:solidFill>
                <a:schemeClr val="tx1"/>
              </a:solidFill>
            </a:endParaRPr>
          </a:p>
        </p:txBody>
      </p:sp>
      <p:sp>
        <p:nvSpPr>
          <p:cNvPr id="3" name="Content Placeholder 2"/>
          <p:cNvSpPr>
            <a:spLocks noGrp="1"/>
          </p:cNvSpPr>
          <p:nvPr>
            <p:ph idx="1"/>
          </p:nvPr>
        </p:nvSpPr>
        <p:spPr/>
        <p:txBody>
          <a:bodyPr/>
          <a:lstStyle/>
          <a:p>
            <a:r>
              <a:rPr lang="en-US" smtClean="0"/>
              <a:t>For Distance Sensors (or other)</a:t>
            </a:r>
            <a:endParaRPr lang="en-US"/>
          </a:p>
        </p:txBody>
      </p:sp>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17</a:t>
            </a:fld>
            <a:endParaRPr lang="en-US">
              <a:solidFill>
                <a:srgbClr val="000000"/>
              </a:solidFill>
            </a:endParaRP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6583" y="675861"/>
            <a:ext cx="4642657" cy="387606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7" name="Group 6"/>
          <p:cNvGrpSpPr/>
          <p:nvPr/>
        </p:nvGrpSpPr>
        <p:grpSpPr>
          <a:xfrm>
            <a:off x="193710" y="1293217"/>
            <a:ext cx="4084099" cy="3187152"/>
            <a:chOff x="416338" y="1364776"/>
            <a:chExt cx="4084099" cy="3187152"/>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38" y="1364776"/>
              <a:ext cx="4084099" cy="3138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ectangle 4"/>
            <p:cNvSpPr/>
            <p:nvPr/>
          </p:nvSpPr>
          <p:spPr>
            <a:xfrm>
              <a:off x="416338" y="1828801"/>
              <a:ext cx="720702" cy="2723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26429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RSLK Accessories and Roadmap</a:t>
            </a:r>
            <a:endParaRPr lang="en-US"/>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917604" y="44451"/>
            <a:ext cx="938738" cy="939514"/>
          </a:xfrm>
          <a:prstGeom prst="rect">
            <a:avLst/>
          </a:prstGeom>
        </p:spPr>
      </p:pic>
      <p:sp>
        <p:nvSpPr>
          <p:cNvPr id="8" name="TextBox 7"/>
          <p:cNvSpPr txBox="1"/>
          <p:nvPr/>
        </p:nvSpPr>
        <p:spPr>
          <a:xfrm>
            <a:off x="3487378" y="1931777"/>
            <a:ext cx="2390655" cy="646331"/>
          </a:xfrm>
          <a:prstGeom prst="rect">
            <a:avLst/>
          </a:prstGeom>
          <a:noFill/>
        </p:spPr>
        <p:txBody>
          <a:bodyPr wrap="none" lIns="91428" tIns="45715" rIns="91428" bIns="45715" rtlCol="0">
            <a:spAutoFit/>
          </a:bodyPr>
          <a:lstStyle/>
          <a:p>
            <a:pPr algn="ctr"/>
            <a:r>
              <a:rPr lang="en-US" sz="1200"/>
              <a:t>mmWave Radar, WiFi streaming</a:t>
            </a:r>
          </a:p>
          <a:p>
            <a:pPr algn="ctr"/>
            <a:r>
              <a:rPr lang="en-US" sz="1200"/>
              <a:t>(RF, Imaging, DSP,</a:t>
            </a:r>
          </a:p>
          <a:p>
            <a:pPr algn="ctr"/>
            <a:r>
              <a:rPr lang="en-US" sz="1200"/>
              <a:t>Communications)</a:t>
            </a:r>
          </a:p>
        </p:txBody>
      </p:sp>
      <p:sp>
        <p:nvSpPr>
          <p:cNvPr id="11" name="TextBox 10"/>
          <p:cNvSpPr txBox="1"/>
          <p:nvPr/>
        </p:nvSpPr>
        <p:spPr>
          <a:xfrm>
            <a:off x="6606359" y="1931777"/>
            <a:ext cx="2044149" cy="646331"/>
          </a:xfrm>
          <a:prstGeom prst="rect">
            <a:avLst/>
          </a:prstGeom>
          <a:noFill/>
        </p:spPr>
        <p:txBody>
          <a:bodyPr wrap="none" lIns="91428" tIns="45715" rIns="91428" bIns="45715" rtlCol="0">
            <a:spAutoFit/>
          </a:bodyPr>
          <a:lstStyle/>
          <a:p>
            <a:pPr algn="ctr"/>
            <a:r>
              <a:rPr lang="en-US" sz="1200"/>
              <a:t>Alternative Energy Sources</a:t>
            </a:r>
          </a:p>
          <a:p>
            <a:pPr algn="ctr"/>
            <a:r>
              <a:rPr lang="en-US" sz="1200"/>
              <a:t>Battery, Solar, Harvesting</a:t>
            </a:r>
          </a:p>
          <a:p>
            <a:pPr algn="ctr"/>
            <a:r>
              <a:rPr lang="en-US" sz="1200"/>
              <a:t>(Intro to Power/Energy)</a:t>
            </a:r>
          </a:p>
        </p:txBody>
      </p:sp>
      <p:sp>
        <p:nvSpPr>
          <p:cNvPr id="16" name="TextBox 15"/>
          <p:cNvSpPr txBox="1"/>
          <p:nvPr/>
        </p:nvSpPr>
        <p:spPr>
          <a:xfrm>
            <a:off x="224448" y="1931774"/>
            <a:ext cx="3054041" cy="1384995"/>
          </a:xfrm>
          <a:prstGeom prst="rect">
            <a:avLst/>
          </a:prstGeom>
          <a:noFill/>
        </p:spPr>
        <p:txBody>
          <a:bodyPr wrap="none" lIns="91428" tIns="45715" rIns="91428" bIns="45715" rtlCol="0">
            <a:spAutoFit/>
          </a:bodyPr>
          <a:lstStyle/>
          <a:p>
            <a:pPr algn="ctr"/>
            <a:r>
              <a:rPr lang="en-US" sz="1200" u="sng"/>
              <a:t>Available “Advanced Kit” options</a:t>
            </a:r>
            <a:r>
              <a:rPr lang="en-US" sz="1200"/>
              <a:t>: </a:t>
            </a:r>
          </a:p>
          <a:p>
            <a:pPr algn="ctr"/>
            <a:r>
              <a:rPr lang="en-US" sz="1200"/>
              <a:t>IR Distance Sensors (3x),</a:t>
            </a:r>
          </a:p>
          <a:p>
            <a:pPr algn="ctr"/>
            <a:r>
              <a:rPr lang="en-US" sz="1200"/>
              <a:t>Motor Shaft Encoders (2x), </a:t>
            </a:r>
          </a:p>
          <a:p>
            <a:pPr algn="ctr"/>
            <a:r>
              <a:rPr lang="en-US" sz="1200"/>
              <a:t>LCD panel, </a:t>
            </a:r>
          </a:p>
          <a:p>
            <a:pPr algn="ctr"/>
            <a:r>
              <a:rPr lang="en-US" sz="1200"/>
              <a:t>Bluetooth BoosterPack, WiFi BoosterPack</a:t>
            </a:r>
          </a:p>
          <a:p>
            <a:pPr algn="ctr"/>
            <a:r>
              <a:rPr lang="en-US" sz="1200"/>
              <a:t>(Embedded Systems, C Programming, </a:t>
            </a:r>
          </a:p>
          <a:p>
            <a:pPr algn="ctr"/>
            <a:r>
              <a:rPr lang="en-US" sz="1200"/>
              <a:t>Controls, IoT, Swarm Robotics)</a:t>
            </a:r>
          </a:p>
        </p:txBody>
      </p:sp>
      <p:sp>
        <p:nvSpPr>
          <p:cNvPr id="17" name="TextBox 16"/>
          <p:cNvSpPr txBox="1"/>
          <p:nvPr/>
        </p:nvSpPr>
        <p:spPr>
          <a:xfrm>
            <a:off x="1210287" y="643410"/>
            <a:ext cx="1082323" cy="369322"/>
          </a:xfrm>
          <a:prstGeom prst="rect">
            <a:avLst/>
          </a:prstGeom>
          <a:noFill/>
        </p:spPr>
        <p:txBody>
          <a:bodyPr wrap="none" lIns="91428" tIns="45715" rIns="91428" bIns="45715" rtlCol="0">
            <a:spAutoFit/>
          </a:bodyPr>
          <a:lstStyle/>
          <a:p>
            <a:r>
              <a:rPr lang="en-US" b="1" u="sng" smtClean="0"/>
              <a:t>Existing</a:t>
            </a:r>
            <a:endParaRPr lang="en-US" b="1" u="sng"/>
          </a:p>
        </p:txBody>
      </p:sp>
      <p:sp>
        <p:nvSpPr>
          <p:cNvPr id="18" name="TextBox 17"/>
          <p:cNvSpPr txBox="1"/>
          <p:nvPr/>
        </p:nvSpPr>
        <p:spPr>
          <a:xfrm>
            <a:off x="3776047" y="643410"/>
            <a:ext cx="1813293" cy="369322"/>
          </a:xfrm>
          <a:prstGeom prst="rect">
            <a:avLst/>
          </a:prstGeom>
          <a:noFill/>
        </p:spPr>
        <p:txBody>
          <a:bodyPr wrap="none" lIns="91428" tIns="45715" rIns="91428" bIns="45715" rtlCol="0">
            <a:spAutoFit/>
          </a:bodyPr>
          <a:lstStyle/>
          <a:p>
            <a:r>
              <a:rPr lang="en-US" b="1" u="sng" smtClean="0"/>
              <a:t>Planned (2019)</a:t>
            </a:r>
            <a:endParaRPr lang="en-US" b="1" u="sng"/>
          </a:p>
        </p:txBody>
      </p:sp>
      <p:sp>
        <p:nvSpPr>
          <p:cNvPr id="19" name="TextBox 18"/>
          <p:cNvSpPr txBox="1"/>
          <p:nvPr/>
        </p:nvSpPr>
        <p:spPr>
          <a:xfrm>
            <a:off x="270125" y="1008967"/>
            <a:ext cx="2962670" cy="830997"/>
          </a:xfrm>
          <a:prstGeom prst="rect">
            <a:avLst/>
          </a:prstGeom>
          <a:noFill/>
        </p:spPr>
        <p:txBody>
          <a:bodyPr wrap="none" lIns="91428" tIns="45715" rIns="91428" bIns="45715" rtlCol="0">
            <a:spAutoFit/>
          </a:bodyPr>
          <a:lstStyle/>
          <a:p>
            <a:pPr algn="ctr"/>
            <a:r>
              <a:rPr lang="en-US" sz="1200" u="sng"/>
              <a:t>Basic Kit includes</a:t>
            </a:r>
            <a:r>
              <a:rPr lang="en-US" sz="1200"/>
              <a:t>: Bump Switches (6),</a:t>
            </a:r>
          </a:p>
          <a:p>
            <a:pPr algn="ctr"/>
            <a:r>
              <a:rPr lang="en-US" sz="1200"/>
              <a:t>Line Following IR sensor bar,</a:t>
            </a:r>
          </a:p>
          <a:p>
            <a:pPr algn="ctr"/>
            <a:r>
              <a:rPr lang="en-US" sz="1200"/>
              <a:t>2 Brushed Motors/Driver/Gearbox</a:t>
            </a:r>
          </a:p>
          <a:p>
            <a:pPr algn="ctr"/>
            <a:r>
              <a:rPr lang="en-US" sz="1200"/>
              <a:t>(Embedded Systems, Intro to ENGR/EE)</a:t>
            </a:r>
          </a:p>
        </p:txBody>
      </p:sp>
      <p:sp>
        <p:nvSpPr>
          <p:cNvPr id="20" name="TextBox 19"/>
          <p:cNvSpPr txBox="1"/>
          <p:nvPr/>
        </p:nvSpPr>
        <p:spPr>
          <a:xfrm>
            <a:off x="3555062" y="1008969"/>
            <a:ext cx="2255297" cy="646331"/>
          </a:xfrm>
          <a:prstGeom prst="rect">
            <a:avLst/>
          </a:prstGeom>
          <a:noFill/>
        </p:spPr>
        <p:txBody>
          <a:bodyPr wrap="none" lIns="91428" tIns="45715" rIns="91428" bIns="45715" rtlCol="0">
            <a:spAutoFit/>
          </a:bodyPr>
          <a:lstStyle/>
          <a:p>
            <a:pPr algn="ctr"/>
            <a:r>
              <a:rPr lang="en-US" sz="1200"/>
              <a:t>Gripper Arm w/ 3 Servos</a:t>
            </a:r>
          </a:p>
          <a:p>
            <a:pPr algn="ctr"/>
            <a:r>
              <a:rPr lang="en-US" sz="1200"/>
              <a:t>and Analog Position Feedback</a:t>
            </a:r>
          </a:p>
          <a:p>
            <a:pPr algn="ctr"/>
            <a:r>
              <a:rPr lang="en-US" sz="1200"/>
              <a:t>(Control Systems)</a:t>
            </a:r>
          </a:p>
        </p:txBody>
      </p:sp>
      <p:sp>
        <p:nvSpPr>
          <p:cNvPr id="22" name="TextBox 21"/>
          <p:cNvSpPr txBox="1"/>
          <p:nvPr/>
        </p:nvSpPr>
        <p:spPr>
          <a:xfrm>
            <a:off x="3541205" y="2782058"/>
            <a:ext cx="2282996" cy="461665"/>
          </a:xfrm>
          <a:prstGeom prst="rect">
            <a:avLst/>
          </a:prstGeom>
          <a:noFill/>
        </p:spPr>
        <p:txBody>
          <a:bodyPr wrap="none" lIns="91428" tIns="45715" rIns="91428" bIns="45715" rtlCol="0">
            <a:spAutoFit/>
          </a:bodyPr>
          <a:lstStyle/>
          <a:p>
            <a:pPr algn="ctr"/>
            <a:r>
              <a:rPr lang="en-US" sz="1200"/>
              <a:t>RGB camera</a:t>
            </a:r>
          </a:p>
          <a:p>
            <a:pPr algn="ctr"/>
            <a:r>
              <a:rPr lang="en-US" sz="1200"/>
              <a:t>(Embedded Systems, Imaging)</a:t>
            </a:r>
          </a:p>
        </p:txBody>
      </p:sp>
      <p:sp>
        <p:nvSpPr>
          <p:cNvPr id="23" name="TextBox 22"/>
          <p:cNvSpPr txBox="1"/>
          <p:nvPr/>
        </p:nvSpPr>
        <p:spPr>
          <a:xfrm>
            <a:off x="6871655" y="1008968"/>
            <a:ext cx="1513556" cy="461665"/>
          </a:xfrm>
          <a:prstGeom prst="rect">
            <a:avLst/>
          </a:prstGeom>
          <a:noFill/>
        </p:spPr>
        <p:txBody>
          <a:bodyPr wrap="none" lIns="91428" tIns="45715" rIns="91428" bIns="45715" rtlCol="0">
            <a:spAutoFit/>
          </a:bodyPr>
          <a:lstStyle/>
          <a:p>
            <a:pPr algn="ctr"/>
            <a:r>
              <a:rPr lang="en-US" sz="1200"/>
              <a:t>Audio control board</a:t>
            </a:r>
          </a:p>
          <a:p>
            <a:pPr algn="ctr"/>
            <a:r>
              <a:rPr lang="en-US" sz="1200"/>
              <a:t>(Analog, DSP)</a:t>
            </a:r>
          </a:p>
        </p:txBody>
      </p:sp>
      <p:sp>
        <p:nvSpPr>
          <p:cNvPr id="24" name="TextBox 23"/>
          <p:cNvSpPr txBox="1"/>
          <p:nvPr/>
        </p:nvSpPr>
        <p:spPr>
          <a:xfrm>
            <a:off x="6894897" y="643410"/>
            <a:ext cx="1685052" cy="369322"/>
          </a:xfrm>
          <a:prstGeom prst="rect">
            <a:avLst/>
          </a:prstGeom>
          <a:noFill/>
        </p:spPr>
        <p:txBody>
          <a:bodyPr wrap="none" lIns="91428" tIns="45715" rIns="91428" bIns="45715" rtlCol="0">
            <a:spAutoFit/>
          </a:bodyPr>
          <a:lstStyle/>
          <a:p>
            <a:r>
              <a:rPr lang="en-US" b="1" u="sng" smtClean="0"/>
              <a:t>Investigating:</a:t>
            </a:r>
            <a:endParaRPr lang="en-US" b="1" u="sng"/>
          </a:p>
        </p:txBody>
      </p:sp>
      <p:sp>
        <p:nvSpPr>
          <p:cNvPr id="25" name="TextBox 24"/>
          <p:cNvSpPr txBox="1"/>
          <p:nvPr/>
        </p:nvSpPr>
        <p:spPr>
          <a:xfrm>
            <a:off x="1751459" y="4196901"/>
            <a:ext cx="5876970" cy="310342"/>
          </a:xfrm>
          <a:prstGeom prst="rect">
            <a:avLst/>
          </a:prstGeom>
          <a:solidFill>
            <a:schemeClr val="bg1"/>
          </a:solidFill>
          <a:ln w="28575">
            <a:solidFill>
              <a:srgbClr val="FF0000"/>
            </a:solidFill>
          </a:ln>
          <a:effectLst>
            <a:outerShdw blurRad="50800" dist="38100" dir="8100000" algn="tr" rotWithShape="0">
              <a:prstClr val="black">
                <a:alpha val="40000"/>
              </a:prstClr>
            </a:outerShdw>
          </a:effectLst>
        </p:spPr>
        <p:txBody>
          <a:bodyPr wrap="square" lIns="91428" tIns="45715" rIns="91428" bIns="45715" rtlCol="0" anchor="ctr" anchorCtr="0">
            <a:spAutoFit/>
          </a:bodyPr>
          <a:lstStyle/>
          <a:p>
            <a:pPr algn="ctr"/>
            <a:r>
              <a:rPr lang="en-US" sz="1400" b="1"/>
              <a:t>Energia Library Support</a:t>
            </a:r>
          </a:p>
        </p:txBody>
      </p:sp>
      <p:sp>
        <p:nvSpPr>
          <p:cNvPr id="26" name="TextBox 25"/>
          <p:cNvSpPr txBox="1"/>
          <p:nvPr/>
        </p:nvSpPr>
        <p:spPr>
          <a:xfrm>
            <a:off x="139993" y="3527462"/>
            <a:ext cx="3222935" cy="646331"/>
          </a:xfrm>
          <a:prstGeom prst="rect">
            <a:avLst/>
          </a:prstGeom>
          <a:noFill/>
        </p:spPr>
        <p:txBody>
          <a:bodyPr wrap="none" lIns="91428" tIns="45715" rIns="91428" bIns="45715" rtlCol="0">
            <a:spAutoFit/>
          </a:bodyPr>
          <a:lstStyle/>
          <a:p>
            <a:pPr algn="ctr"/>
            <a:r>
              <a:rPr lang="en-US" sz="1200"/>
              <a:t>Educational BoosterPack</a:t>
            </a:r>
          </a:p>
          <a:p>
            <a:pPr algn="ctr"/>
            <a:r>
              <a:rPr lang="en-US" sz="1200"/>
              <a:t>with joystick, LCD, mic, buzzer…</a:t>
            </a:r>
          </a:p>
          <a:p>
            <a:pPr algn="ctr"/>
            <a:r>
              <a:rPr lang="en-US" sz="1200"/>
              <a:t>(Embedded, C Programming, IoT, Capstone)</a:t>
            </a:r>
          </a:p>
        </p:txBody>
      </p:sp>
      <p:sp>
        <p:nvSpPr>
          <p:cNvPr id="27" name="TextBox 26"/>
          <p:cNvSpPr txBox="1"/>
          <p:nvPr/>
        </p:nvSpPr>
        <p:spPr>
          <a:xfrm>
            <a:off x="4010887" y="3527459"/>
            <a:ext cx="1343638" cy="461665"/>
          </a:xfrm>
          <a:prstGeom prst="rect">
            <a:avLst/>
          </a:prstGeom>
          <a:noFill/>
        </p:spPr>
        <p:txBody>
          <a:bodyPr wrap="none" lIns="91428" tIns="45715" rIns="91428" bIns="45715" rtlCol="0">
            <a:spAutoFit/>
          </a:bodyPr>
          <a:lstStyle/>
          <a:p>
            <a:pPr algn="ctr"/>
            <a:r>
              <a:rPr lang="en-US" sz="1200"/>
              <a:t>Solderless RSLK</a:t>
            </a:r>
          </a:p>
          <a:p>
            <a:pPr algn="ctr"/>
            <a:r>
              <a:rPr lang="en-US" sz="1200"/>
              <a:t>(Intro to ENGR)</a:t>
            </a:r>
          </a:p>
        </p:txBody>
      </p:sp>
      <p:sp>
        <p:nvSpPr>
          <p:cNvPr id="28" name="TextBox 27"/>
          <p:cNvSpPr txBox="1"/>
          <p:nvPr/>
        </p:nvSpPr>
        <p:spPr>
          <a:xfrm>
            <a:off x="6703488" y="2782058"/>
            <a:ext cx="1849905" cy="1015653"/>
          </a:xfrm>
          <a:prstGeom prst="rect">
            <a:avLst/>
          </a:prstGeom>
          <a:noFill/>
        </p:spPr>
        <p:txBody>
          <a:bodyPr wrap="none" lIns="91428" tIns="45715" rIns="91428" bIns="45715" rtlCol="0">
            <a:spAutoFit/>
          </a:bodyPr>
          <a:lstStyle/>
          <a:p>
            <a:pPr algn="ctr"/>
            <a:r>
              <a:rPr lang="en-US" sz="1200"/>
              <a:t>Self-balancing: TI-RTOS</a:t>
            </a:r>
          </a:p>
          <a:p>
            <a:pPr algn="ctr"/>
            <a:r>
              <a:rPr lang="en-US" sz="1200"/>
              <a:t>&amp; Multi-threading</a:t>
            </a:r>
          </a:p>
          <a:p>
            <a:pPr algn="ctr"/>
            <a:r>
              <a:rPr lang="en-US" sz="1200"/>
              <a:t>(Control Systems)</a:t>
            </a:r>
          </a:p>
          <a:p>
            <a:pPr algn="ctr"/>
            <a:endParaRPr lang="en-US" sz="1200" b="1"/>
          </a:p>
          <a:p>
            <a:pPr algn="ctr"/>
            <a:endParaRPr lang="en-US" sz="1200"/>
          </a:p>
        </p:txBody>
      </p:sp>
    </p:spTree>
    <p:extLst>
      <p:ext uri="{BB962C8B-B14F-4D97-AF65-F5344CB8AC3E}">
        <p14:creationId xmlns:p14="http://schemas.microsoft.com/office/powerpoint/2010/main" val="40936784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95250"/>
            <a:ext cx="9144000" cy="523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
          <p:cNvSpPr>
            <a:spLocks noGrp="1" noChangeArrowheads="1"/>
          </p:cNvSpPr>
          <p:nvPr>
            <p:ph type="ctrTitle"/>
          </p:nvPr>
        </p:nvSpPr>
        <p:spPr>
          <a:xfrm>
            <a:off x="302419" y="1789124"/>
            <a:ext cx="8458200" cy="1470025"/>
          </a:xfrm>
        </p:spPr>
        <p:txBody>
          <a:bodyPr/>
          <a:lstStyle/>
          <a:p>
            <a:pPr algn="r" eaLnBrk="1" hangingPunct="1">
              <a:defRPr/>
            </a:pPr>
            <a:r>
              <a:rPr lang="en-US" sz="3600" dirty="0" smtClean="0">
                <a:solidFill>
                  <a:srgbClr val="DE0000"/>
                </a:solidFill>
              </a:rPr>
              <a:t>Thank you!</a:t>
            </a:r>
            <a:r>
              <a:rPr lang="en-US" sz="2400" dirty="0" smtClean="0">
                <a:solidFill>
                  <a:srgbClr val="DE0000"/>
                </a:solidFill>
              </a:rPr>
              <a:t/>
            </a:r>
            <a:br>
              <a:rPr lang="en-US" sz="2400" dirty="0" smtClean="0">
                <a:solidFill>
                  <a:srgbClr val="DE0000"/>
                </a:solidFill>
              </a:rPr>
            </a:br>
            <a:r>
              <a:rPr lang="en-US" sz="1800" dirty="0" smtClean="0">
                <a:solidFill>
                  <a:schemeClr val="tx1">
                    <a:lumMod val="95000"/>
                    <a:lumOff val="5000"/>
                  </a:schemeClr>
                </a:solidFill>
              </a:rPr>
              <a:t/>
            </a:r>
            <a:br>
              <a:rPr lang="en-US" sz="1800" dirty="0" smtClean="0">
                <a:solidFill>
                  <a:schemeClr val="tx1">
                    <a:lumMod val="95000"/>
                    <a:lumOff val="5000"/>
                  </a:schemeClr>
                </a:solidFill>
              </a:rPr>
            </a:br>
            <a:r>
              <a:rPr lang="en-US" sz="2800" dirty="0" smtClean="0">
                <a:solidFill>
                  <a:schemeClr val="tx1">
                    <a:lumMod val="95000"/>
                    <a:lumOff val="5000"/>
                  </a:schemeClr>
                </a:solidFill>
              </a:rPr>
              <a:t>www.ti.com/launchpad</a:t>
            </a:r>
            <a:br>
              <a:rPr lang="en-US" sz="2800" dirty="0" smtClean="0">
                <a:solidFill>
                  <a:schemeClr val="tx1">
                    <a:lumMod val="95000"/>
                    <a:lumOff val="5000"/>
                  </a:schemeClr>
                </a:solidFill>
              </a:rPr>
            </a:br>
            <a:r>
              <a:rPr lang="en-US" sz="2800" dirty="0" smtClean="0">
                <a:solidFill>
                  <a:schemeClr val="tx1">
                    <a:lumMod val="95000"/>
                    <a:lumOff val="5000"/>
                  </a:schemeClr>
                </a:solidFill>
              </a:rPr>
              <a:t>university.ti.com</a:t>
            </a:r>
            <a:br>
              <a:rPr lang="en-US" sz="2800" dirty="0" smtClean="0">
                <a:solidFill>
                  <a:schemeClr val="tx1">
                    <a:lumMod val="95000"/>
                    <a:lumOff val="5000"/>
                  </a:schemeClr>
                </a:solidFill>
              </a:rPr>
            </a:br>
            <a:endParaRPr lang="en-US" sz="2800" dirty="0" smtClean="0">
              <a:solidFill>
                <a:schemeClr val="tx1">
                  <a:lumMod val="95000"/>
                  <a:lumOff val="5000"/>
                </a:schemeClr>
              </a:solidFill>
            </a:endParaRPr>
          </a:p>
        </p:txBody>
      </p:sp>
      <p:pic>
        <p:nvPicPr>
          <p:cNvPr id="12" name="Picture 4"/>
          <p:cNvPicPr>
            <a:picLocks noChangeAspect="1"/>
          </p:cNvPicPr>
          <p:nvPr/>
        </p:nvPicPr>
        <p:blipFill>
          <a:blip r:embed="rId3" cstate="print">
            <a:extLst>
              <a:ext uri="{28A0092B-C50C-407E-A947-70E740481C1C}">
                <a14:useLocalDpi xmlns:a14="http://schemas.microsoft.com/office/drawing/2010/main" val="0"/>
              </a:ext>
            </a:extLst>
          </a:blip>
          <a:srcRect t="27467" r="25665"/>
          <a:stretch>
            <a:fillRect/>
          </a:stretch>
        </p:blipFill>
        <p:spPr bwMode="auto">
          <a:xfrm>
            <a:off x="6713538" y="0"/>
            <a:ext cx="2430462" cy="1697038"/>
          </a:xfrm>
          <a:prstGeom prst="rect">
            <a:avLst/>
          </a:prstGeom>
          <a:noFill/>
          <a:ln>
            <a:noFill/>
          </a:ln>
          <a:effectLst/>
          <a:extLst>
            <a:ext uri="{909E8E84-426E-40DD-AFC4-6F175D3DCCD1}">
              <a14:hiddenFill xmlns:a14="http://schemas.microsoft.com/office/drawing/2010/main">
                <a:blipFill dpi="0" rotWithShape="0">
                  <a:blip/>
                  <a:srcRect t="27467" r="25665"/>
                  <a:tile tx="0" ty="0" sx="100000" sy="100000" flip="none" algn="tl"/>
                </a:blipFill>
              </a14:hiddenFill>
            </a:ext>
            <a:ext uri="{91240B29-F687-4F45-9708-019B960494DF}">
              <a14:hiddenLine xmlns:a14="http://schemas.microsoft.com/office/drawing/2010/main" w="254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11201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5" descr="http://buyersguide.caranddriver.com/media/assets/submodel/7651.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5260" b="7857"/>
          <a:stretch/>
        </p:blipFill>
        <p:spPr bwMode="auto">
          <a:xfrm>
            <a:off x="7224237" y="3575137"/>
            <a:ext cx="1428013" cy="67109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8" name="Title 47"/>
          <p:cNvSpPr>
            <a:spLocks noGrp="1"/>
          </p:cNvSpPr>
          <p:nvPr>
            <p:ph type="title"/>
          </p:nvPr>
        </p:nvSpPr>
        <p:spPr>
          <a:xfrm>
            <a:off x="231775" y="107163"/>
            <a:ext cx="7302625" cy="610791"/>
          </a:xfrm>
        </p:spPr>
        <p:txBody>
          <a:bodyPr/>
          <a:lstStyle/>
          <a:p>
            <a:r>
              <a:rPr lang="en-US" dirty="0">
                <a:solidFill>
                  <a:srgbClr val="DE0000"/>
                </a:solidFill>
                <a:cs typeface="Arial" charset="0"/>
              </a:rPr>
              <a:t>Who is TI</a:t>
            </a:r>
            <a:r>
              <a:rPr lang="en-US">
                <a:solidFill>
                  <a:srgbClr val="DE0000"/>
                </a:solidFill>
                <a:cs typeface="Arial" charset="0"/>
              </a:rPr>
              <a:t>? </a:t>
            </a:r>
            <a:r>
              <a:rPr lang="en-US" dirty="0">
                <a:solidFill>
                  <a:srgbClr val="DE0000"/>
                </a:solidFill>
                <a:cs typeface="Arial" charset="0"/>
              </a:rPr>
              <a:t> </a:t>
            </a:r>
            <a:r>
              <a:rPr lang="en-US" smtClean="0">
                <a:solidFill>
                  <a:srgbClr val="000000"/>
                </a:solidFill>
                <a:cs typeface="Arial" charset="0"/>
              </a:rPr>
              <a:t>You </a:t>
            </a:r>
            <a:r>
              <a:rPr lang="en-US">
                <a:solidFill>
                  <a:srgbClr val="000000"/>
                </a:solidFill>
                <a:cs typeface="Arial" charset="0"/>
              </a:rPr>
              <a:t>use </a:t>
            </a:r>
            <a:r>
              <a:rPr lang="en-US" smtClean="0">
                <a:solidFill>
                  <a:srgbClr val="000000"/>
                </a:solidFill>
                <a:cs typeface="Arial" charset="0"/>
              </a:rPr>
              <a:t>TI circuits </a:t>
            </a:r>
            <a:r>
              <a:rPr lang="en-US" dirty="0">
                <a:solidFill>
                  <a:srgbClr val="000000"/>
                </a:solidFill>
                <a:cs typeface="Arial" charset="0"/>
              </a:rPr>
              <a:t>every day</a:t>
            </a:r>
            <a:r>
              <a:rPr lang="en-US" dirty="0" smtClean="0">
                <a:solidFill>
                  <a:srgbClr val="000000"/>
                </a:solidFill>
                <a:cs typeface="Arial" charset="0"/>
              </a:rPr>
              <a:t>!</a:t>
            </a:r>
            <a:endParaRPr lang="en-US" dirty="0"/>
          </a:p>
        </p:txBody>
      </p:sp>
      <p:sp>
        <p:nvSpPr>
          <p:cNvPr id="49" name="Content Placeholder 48"/>
          <p:cNvSpPr>
            <a:spLocks noGrp="1"/>
          </p:cNvSpPr>
          <p:nvPr>
            <p:ph idx="1"/>
          </p:nvPr>
        </p:nvSpPr>
        <p:spPr>
          <a:xfrm>
            <a:off x="334808" y="764571"/>
            <a:ext cx="3639171" cy="3374677"/>
          </a:xfrm>
        </p:spPr>
        <p:txBody>
          <a:bodyPr/>
          <a:lstStyle/>
          <a:p>
            <a:r>
              <a:rPr lang="en-US" sz="1600" dirty="0">
                <a:solidFill>
                  <a:srgbClr val="000000"/>
                </a:solidFill>
              </a:rPr>
              <a:t>100,000+ products, focused on Analog and Embedded Processing</a:t>
            </a:r>
            <a:endParaRPr lang="en-US" sz="100" dirty="0">
              <a:solidFill>
                <a:srgbClr val="000000"/>
              </a:solidFill>
            </a:endParaRPr>
          </a:p>
          <a:p>
            <a:r>
              <a:rPr lang="en-US" sz="1600" dirty="0">
                <a:solidFill>
                  <a:srgbClr val="000000"/>
                </a:solidFill>
              </a:rPr>
              <a:t>100,000+ customers!</a:t>
            </a:r>
            <a:endParaRPr lang="en-US" sz="500" dirty="0">
              <a:solidFill>
                <a:srgbClr val="000000"/>
              </a:solidFill>
            </a:endParaRPr>
          </a:p>
          <a:p>
            <a:r>
              <a:rPr lang="en-US" sz="1600" dirty="0">
                <a:solidFill>
                  <a:srgbClr val="000000"/>
                </a:solidFill>
              </a:rPr>
              <a:t>Revenue:</a:t>
            </a:r>
            <a:endParaRPr lang="en-US" sz="1400" dirty="0">
              <a:solidFill>
                <a:srgbClr val="000000"/>
              </a:solidFill>
            </a:endParaRPr>
          </a:p>
          <a:p>
            <a:pPr marL="337037" lvl="1" indent="-161252"/>
            <a:r>
              <a:rPr lang="en-US" sz="1400" dirty="0">
                <a:solidFill>
                  <a:srgbClr val="000000"/>
                </a:solidFill>
              </a:rPr>
              <a:t>67% Analog: Power, Sensors…</a:t>
            </a:r>
          </a:p>
          <a:p>
            <a:pPr marL="337037" lvl="1" indent="-161252"/>
            <a:r>
              <a:rPr lang="en-US" sz="1400" dirty="0">
                <a:solidFill>
                  <a:srgbClr val="000000"/>
                </a:solidFill>
              </a:rPr>
              <a:t>23% Embedded Processing</a:t>
            </a:r>
          </a:p>
          <a:p>
            <a:pPr marL="337037" lvl="1" indent="-161252"/>
            <a:r>
              <a:rPr lang="en-US" sz="1400" dirty="0">
                <a:solidFill>
                  <a:srgbClr val="000000"/>
                </a:solidFill>
              </a:rPr>
              <a:t>10% Other: Calculators, IP…</a:t>
            </a:r>
          </a:p>
          <a:p>
            <a:pPr marL="0" indent="0">
              <a:buNone/>
            </a:pPr>
            <a:endParaRPr lang="en-US" dirty="0"/>
          </a:p>
        </p:txBody>
      </p:sp>
      <p:graphicFrame>
        <p:nvGraphicFramePr>
          <p:cNvPr id="4" name="Chart 3"/>
          <p:cNvGraphicFramePr>
            <a:graphicFrameLocks noChangeAspect="1"/>
          </p:cNvGraphicFramePr>
          <p:nvPr>
            <p:extLst>
              <p:ext uri="{D42A27DB-BD31-4B8C-83A1-F6EECF244321}">
                <p14:modId xmlns:p14="http://schemas.microsoft.com/office/powerpoint/2010/main" val="1055045489"/>
              </p:ext>
            </p:extLst>
          </p:nvPr>
        </p:nvGraphicFramePr>
        <p:xfrm>
          <a:off x="4423811" y="864463"/>
          <a:ext cx="3657600" cy="3071724"/>
        </p:xfrm>
        <a:graphic>
          <a:graphicData uri="http://schemas.openxmlformats.org/drawingml/2006/chart">
            <c:chart xmlns:c="http://schemas.openxmlformats.org/drawingml/2006/chart" xmlns:r="http://schemas.openxmlformats.org/officeDocument/2006/relationships" r:id="rId4"/>
          </a:graphicData>
        </a:graphic>
      </p:graphicFrame>
      <p:pic>
        <p:nvPicPr>
          <p:cNvPr id="5" name="Picture 7"/>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02532" y="1168547"/>
            <a:ext cx="162018" cy="274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2-Analog-EP-Grid-tower.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61198" y="1299793"/>
            <a:ext cx="584047" cy="1426392"/>
          </a:xfrm>
          <a:prstGeom prst="rect">
            <a:avLst/>
          </a:prstGeom>
          <a:solidFill>
            <a:srgbClr val="4ABED4">
              <a:lumMod val="40000"/>
              <a:lumOff val="60000"/>
            </a:srgbClr>
          </a:solidFill>
        </p:spPr>
      </p:pic>
      <p:pic>
        <p:nvPicPr>
          <p:cNvPr id="11" name="Picture 7" descr="http://static2.businessinsider.com/image/57d745d4077dcc3d018b54e4-1200/the-iphone-7-lets-you-take-full-advantage-of-apples-new-airpods.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7261"/>
          <a:stretch/>
        </p:blipFill>
        <p:spPr bwMode="auto">
          <a:xfrm>
            <a:off x="4940891" y="3650720"/>
            <a:ext cx="914400" cy="56933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2" name="Picture 8"/>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34400" y="2587708"/>
            <a:ext cx="1371600" cy="91517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250" r="25458"/>
          <a:stretch/>
        </p:blipFill>
        <p:spPr bwMode="auto">
          <a:xfrm>
            <a:off x="3885002" y="2774708"/>
            <a:ext cx="750479" cy="725714"/>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 name="Picture 4" descr="C:\Users\x0marcom\Desktop\photos purchased 2\2012_dp_2\dp_2012_5369537_xs motor sm.png"/>
          <p:cNvPicPr>
            <a:picLocks noChangeAspect="1" noChangeArrowheads="1"/>
          </p:cNvPicPr>
          <p:nvPr/>
        </p:nvPicPr>
        <p:blipFill>
          <a:blip r:embed="rId10" cstate="print"/>
          <a:srcRect/>
          <a:stretch>
            <a:fillRect/>
          </a:stretch>
        </p:blipFill>
        <p:spPr bwMode="auto">
          <a:xfrm>
            <a:off x="7994731" y="1931018"/>
            <a:ext cx="911269" cy="603336"/>
          </a:xfrm>
          <a:prstGeom prst="rect">
            <a:avLst/>
          </a:prstGeom>
          <a:noFill/>
        </p:spPr>
      </p:pic>
      <p:pic>
        <p:nvPicPr>
          <p:cNvPr id="17" name="Picture 45" descr="glucometer"/>
          <p:cNvPicPr>
            <a:picLocks noChangeAspect="1" noChangeArrowheads="1"/>
          </p:cNvPicPr>
          <p:nvPr/>
        </p:nvPicPr>
        <p:blipFill>
          <a:blip r:embed="rId11" cstate="screen">
            <a:clrChange>
              <a:clrFrom>
                <a:srgbClr val="FFFFFF"/>
              </a:clrFrom>
              <a:clrTo>
                <a:srgbClr val="FFFFFF">
                  <a:alpha val="0"/>
                </a:srgbClr>
              </a:clrTo>
            </a:clrChange>
          </a:blip>
          <a:srcRect/>
          <a:stretch>
            <a:fillRect/>
          </a:stretch>
        </p:blipFill>
        <p:spPr bwMode="auto">
          <a:xfrm>
            <a:off x="6731363" y="1243468"/>
            <a:ext cx="522302" cy="577805"/>
          </a:xfrm>
          <a:prstGeom prst="rect">
            <a:avLst/>
          </a:prstGeom>
          <a:noFill/>
          <a:ln w="9525">
            <a:noFill/>
            <a:miter lim="800000"/>
            <a:headEnd/>
            <a:tailEnd/>
          </a:ln>
        </p:spPr>
      </p:pic>
      <p:pic>
        <p:nvPicPr>
          <p:cNvPr id="18" name="Picture 50" descr="oscope"/>
          <p:cNvPicPr>
            <a:picLocks noChangeAspect="1" noChangeArrowheads="1"/>
          </p:cNvPicPr>
          <p:nvPr/>
        </p:nvPicPr>
        <p:blipFill>
          <a:blip r:embed="rId12" cstate="print">
            <a:clrChange>
              <a:clrFrom>
                <a:srgbClr val="FFFFFF"/>
              </a:clrFrom>
              <a:clrTo>
                <a:srgbClr val="FFFFFF">
                  <a:alpha val="0"/>
                </a:srgbClr>
              </a:clrTo>
            </a:clrChange>
          </a:blip>
          <a:srcRect/>
          <a:stretch>
            <a:fillRect/>
          </a:stretch>
        </p:blipFill>
        <p:spPr bwMode="auto">
          <a:xfrm>
            <a:off x="7476454" y="1104340"/>
            <a:ext cx="1036554" cy="856059"/>
          </a:xfrm>
          <a:prstGeom prst="rect">
            <a:avLst/>
          </a:prstGeom>
          <a:noFill/>
          <a:ln w="9525">
            <a:noFill/>
            <a:miter lim="800000"/>
            <a:headEnd/>
            <a:tailEnd/>
          </a:ln>
        </p:spPr>
      </p:pic>
      <p:pic>
        <p:nvPicPr>
          <p:cNvPr id="19" name="Picture 62" descr="pc"/>
          <p:cNvPicPr>
            <a:picLocks noChangeAspect="1" noChangeArrowheads="1"/>
          </p:cNvPicPr>
          <p:nvPr/>
        </p:nvPicPr>
        <p:blipFill>
          <a:blip r:embed="rId13" cstate="print"/>
          <a:srcRect/>
          <a:stretch>
            <a:fillRect/>
          </a:stretch>
        </p:blipFill>
        <p:spPr bwMode="auto">
          <a:xfrm>
            <a:off x="4688330" y="986021"/>
            <a:ext cx="505123" cy="738188"/>
          </a:xfrm>
          <a:prstGeom prst="rect">
            <a:avLst/>
          </a:prstGeom>
          <a:noFill/>
          <a:ln w="9525">
            <a:noFill/>
            <a:miter lim="800000"/>
            <a:headEnd/>
            <a:tailEnd/>
          </a:ln>
        </p:spPr>
      </p:pic>
      <p:pic>
        <p:nvPicPr>
          <p:cNvPr id="20" name="Picture 19" descr="BigBend8"/>
          <p:cNvPicPr>
            <a:picLocks noChangeAspect="1" noChangeArrowheads="1"/>
          </p:cNvPicPr>
          <p:nvPr/>
        </p:nvPicPr>
        <p:blipFill>
          <a:blip r:embed="rId14" cstate="print"/>
          <a:srcRect/>
          <a:stretch>
            <a:fillRect/>
          </a:stretch>
        </p:blipFill>
        <p:spPr bwMode="auto">
          <a:xfrm>
            <a:off x="3724605" y="3667278"/>
            <a:ext cx="910876" cy="536221"/>
          </a:xfrm>
          <a:prstGeom prst="rect">
            <a:avLst/>
          </a:prstGeom>
          <a:noFill/>
          <a:ln w="28575">
            <a:solidFill>
              <a:schemeClr val="tx1"/>
            </a:solidFill>
            <a:miter lim="800000"/>
            <a:headEnd/>
            <a:tailEnd/>
          </a:ln>
        </p:spPr>
      </p:pic>
      <p:pic>
        <p:nvPicPr>
          <p:cNvPr id="23" name="Picture 2" descr="\\4com\share\Code of Conduct Pix May2014\RFAB\Cleanroom\BK2A3664.jpg"/>
          <p:cNvPicPr>
            <a:picLocks noChangeAspect="1" noChangeArrowheads="1"/>
          </p:cNvPicPr>
          <p:nvPr/>
        </p:nvPicPr>
        <p:blipFill>
          <a:blip r:embed="rId15"/>
          <a:srcRect b="17853"/>
          <a:stretch>
            <a:fillRect/>
          </a:stretch>
        </p:blipFill>
        <p:spPr bwMode="auto">
          <a:xfrm>
            <a:off x="647124" y="2980900"/>
            <a:ext cx="1826400" cy="1200932"/>
          </a:xfrm>
          <a:prstGeom prst="rect">
            <a:avLst/>
          </a:prstGeom>
          <a:noFill/>
          <a:ln w="6350">
            <a:solidFill>
              <a:schemeClr val="tx1">
                <a:lumMod val="75000"/>
                <a:lumOff val="25000"/>
              </a:schemeClr>
            </a:solidFill>
          </a:ln>
          <a:effectLst>
            <a:outerShdw blurRad="292100" dist="139700" dir="2700000" algn="tl" rotWithShape="0">
              <a:srgbClr val="333333">
                <a:alpha val="64999"/>
              </a:srgbClr>
            </a:outerShdw>
          </a:effectLst>
          <a:extLst/>
        </p:spPr>
      </p:pic>
      <p:pic>
        <p:nvPicPr>
          <p:cNvPr id="24" name="Picture 8" descr="4-AtAGlance-chips.png"/>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rot="20125950">
            <a:off x="2034396" y="2962357"/>
            <a:ext cx="1117781" cy="1272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8805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p:cNvCxnSpPr/>
          <p:nvPr/>
        </p:nvCxnSpPr>
        <p:spPr>
          <a:xfrm flipV="1">
            <a:off x="2212451" y="2206308"/>
            <a:ext cx="46482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7" name="Straight Connector 6"/>
          <p:cNvCxnSpPr/>
          <p:nvPr/>
        </p:nvCxnSpPr>
        <p:spPr>
          <a:xfrm flipV="1">
            <a:off x="2212451" y="2333308"/>
            <a:ext cx="46482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8" name="Straight Connector 7"/>
          <p:cNvCxnSpPr/>
          <p:nvPr/>
        </p:nvCxnSpPr>
        <p:spPr>
          <a:xfrm flipV="1">
            <a:off x="2212451" y="2460308"/>
            <a:ext cx="46482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9" name="Straight Connector 8"/>
          <p:cNvCxnSpPr/>
          <p:nvPr/>
        </p:nvCxnSpPr>
        <p:spPr>
          <a:xfrm flipV="1">
            <a:off x="2212451" y="2587308"/>
            <a:ext cx="46482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sp>
        <p:nvSpPr>
          <p:cNvPr id="10" name="Rectangle 9"/>
          <p:cNvSpPr/>
          <p:nvPr/>
        </p:nvSpPr>
        <p:spPr>
          <a:xfrm>
            <a:off x="3050989" y="1941264"/>
            <a:ext cx="2947251" cy="77724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t"/>
          <a:lstStyle/>
          <a:p>
            <a:pPr algn="ctr">
              <a:defRPr/>
            </a:pPr>
            <a:r>
              <a:rPr lang="en-US" sz="900" b="1" dirty="0">
                <a:solidFill>
                  <a:srgbClr val="000000"/>
                </a:solidFill>
              </a:rPr>
              <a:t>Processing</a:t>
            </a:r>
          </a:p>
        </p:txBody>
      </p:sp>
      <p:cxnSp>
        <p:nvCxnSpPr>
          <p:cNvPr id="11" name="Straight Connector 10"/>
          <p:cNvCxnSpPr/>
          <p:nvPr/>
        </p:nvCxnSpPr>
        <p:spPr>
          <a:xfrm>
            <a:off x="6858751" y="1073342"/>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2" name="Straight Connector 11"/>
          <p:cNvCxnSpPr/>
          <p:nvPr/>
        </p:nvCxnSpPr>
        <p:spPr>
          <a:xfrm>
            <a:off x="6858751" y="1478207"/>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3" name="Straight Connector 12"/>
          <p:cNvCxnSpPr/>
          <p:nvPr/>
        </p:nvCxnSpPr>
        <p:spPr>
          <a:xfrm>
            <a:off x="6858751" y="1880392"/>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4" name="Straight Connector 13"/>
          <p:cNvCxnSpPr/>
          <p:nvPr/>
        </p:nvCxnSpPr>
        <p:spPr>
          <a:xfrm>
            <a:off x="6858751" y="2282567"/>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5" name="Straight Connector 14"/>
          <p:cNvCxnSpPr/>
          <p:nvPr/>
        </p:nvCxnSpPr>
        <p:spPr>
          <a:xfrm>
            <a:off x="6858751" y="2670643"/>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6" name="Straight Connector 15"/>
          <p:cNvCxnSpPr/>
          <p:nvPr/>
        </p:nvCxnSpPr>
        <p:spPr>
          <a:xfrm>
            <a:off x="6858751" y="3072823"/>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7" name="Straight Connector 16"/>
          <p:cNvCxnSpPr/>
          <p:nvPr/>
        </p:nvCxnSpPr>
        <p:spPr>
          <a:xfrm>
            <a:off x="6858751" y="3475002"/>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8" name="Straight Connector 17"/>
          <p:cNvCxnSpPr/>
          <p:nvPr/>
        </p:nvCxnSpPr>
        <p:spPr>
          <a:xfrm>
            <a:off x="6858751" y="3869243"/>
            <a:ext cx="1600200" cy="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19" name="Straight Connector 18"/>
          <p:cNvCxnSpPr/>
          <p:nvPr/>
        </p:nvCxnSpPr>
        <p:spPr>
          <a:xfrm flipV="1">
            <a:off x="618366" y="1466022"/>
            <a:ext cx="1524000" cy="6438"/>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0" name="Straight Connector 19"/>
          <p:cNvCxnSpPr/>
          <p:nvPr/>
        </p:nvCxnSpPr>
        <p:spPr>
          <a:xfrm flipV="1">
            <a:off x="618366" y="1871158"/>
            <a:ext cx="1524000" cy="1287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1" name="Straight Connector 20"/>
          <p:cNvCxnSpPr/>
          <p:nvPr/>
        </p:nvCxnSpPr>
        <p:spPr>
          <a:xfrm flipV="1">
            <a:off x="618366" y="2274826"/>
            <a:ext cx="1524000" cy="6438"/>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2" name="Straight Connector 21"/>
          <p:cNvCxnSpPr/>
          <p:nvPr/>
        </p:nvCxnSpPr>
        <p:spPr>
          <a:xfrm flipV="1">
            <a:off x="618366" y="2659627"/>
            <a:ext cx="1524000" cy="1287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3" name="Straight Connector 22"/>
          <p:cNvCxnSpPr/>
          <p:nvPr/>
        </p:nvCxnSpPr>
        <p:spPr>
          <a:xfrm flipV="1">
            <a:off x="618366" y="3064986"/>
            <a:ext cx="1524000" cy="6438"/>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4" name="Straight Connector 23"/>
          <p:cNvCxnSpPr/>
          <p:nvPr/>
        </p:nvCxnSpPr>
        <p:spPr>
          <a:xfrm flipV="1">
            <a:off x="618366" y="3463903"/>
            <a:ext cx="1524000" cy="1287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5" name="Straight Connector 24"/>
          <p:cNvCxnSpPr/>
          <p:nvPr/>
        </p:nvCxnSpPr>
        <p:spPr>
          <a:xfrm flipV="1">
            <a:off x="618366" y="3866039"/>
            <a:ext cx="1524000" cy="6438"/>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6" name="Straight Connector 25"/>
          <p:cNvCxnSpPr/>
          <p:nvPr/>
        </p:nvCxnSpPr>
        <p:spPr>
          <a:xfrm flipV="1">
            <a:off x="618366" y="1063158"/>
            <a:ext cx="1524000" cy="12875"/>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7" name="Straight Connector 26"/>
          <p:cNvCxnSpPr/>
          <p:nvPr/>
        </p:nvCxnSpPr>
        <p:spPr>
          <a:xfrm>
            <a:off x="2212536" y="1496897"/>
            <a:ext cx="1752600" cy="0"/>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28" name="Elbow Connector 27"/>
          <p:cNvCxnSpPr/>
          <p:nvPr/>
        </p:nvCxnSpPr>
        <p:spPr>
          <a:xfrm>
            <a:off x="4559058" y="1498996"/>
            <a:ext cx="200675" cy="445621"/>
          </a:xfrm>
          <a:prstGeom prst="bentConnector2">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endCxn id="32" idx="1"/>
          </p:cNvCxnSpPr>
          <p:nvPr/>
        </p:nvCxnSpPr>
        <p:spPr>
          <a:xfrm rot="16200000" flipH="1">
            <a:off x="4131063" y="2779336"/>
            <a:ext cx="503895" cy="193977"/>
          </a:xfrm>
          <a:prstGeom prst="bentConnector2">
            <a:avLst/>
          </a:prstGeom>
          <a:ln>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V="1">
            <a:off x="5076241" y="3127632"/>
            <a:ext cx="1752600" cy="2"/>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sp>
        <p:nvSpPr>
          <p:cNvPr id="31" name="Rectangle 30"/>
          <p:cNvSpPr/>
          <p:nvPr/>
        </p:nvSpPr>
        <p:spPr>
          <a:xfrm rot="16200000">
            <a:off x="615039" y="2392573"/>
            <a:ext cx="3048000" cy="15744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Mux/Expand, Switch, Convert, Level Translate…</a:t>
            </a:r>
          </a:p>
        </p:txBody>
      </p:sp>
      <p:sp>
        <p:nvSpPr>
          <p:cNvPr id="32" name="Pentagon 31"/>
          <p:cNvSpPr/>
          <p:nvPr/>
        </p:nvSpPr>
        <p:spPr>
          <a:xfrm>
            <a:off x="4479998" y="2785370"/>
            <a:ext cx="685800" cy="685800"/>
          </a:xfrm>
          <a:prstGeom prst="homePlate">
            <a:avLst/>
          </a:prstGeom>
          <a:solidFill>
            <a:schemeClr val="bg1"/>
          </a:solidFill>
          <a:ln w="9525">
            <a:solidFill>
              <a:schemeClr val="tx1"/>
            </a:solidFill>
          </a:ln>
          <a:effectLst>
            <a:outerShdw blurRad="127000" dist="38100" dir="8100000" sx="101000" sy="101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76191" tIns="38095" rIns="76191" bIns="38095" rtlCol="0" anchor="ctr"/>
          <a:lstStyle/>
          <a:p>
            <a:pPr algn="ctr"/>
            <a:endParaRPr lang="en-US" dirty="0">
              <a:solidFill>
                <a:srgbClr val="FFFFFF"/>
              </a:solidFill>
            </a:endParaRPr>
          </a:p>
        </p:txBody>
      </p:sp>
      <p:sp>
        <p:nvSpPr>
          <p:cNvPr id="33" name="Rectangle 32"/>
          <p:cNvSpPr/>
          <p:nvPr/>
        </p:nvSpPr>
        <p:spPr>
          <a:xfrm rot="16200000">
            <a:off x="5372713" y="2395093"/>
            <a:ext cx="3048000" cy="15240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Mux/Expand, Switch, Convert, Level Translate…</a:t>
            </a:r>
          </a:p>
        </p:txBody>
      </p:sp>
      <p:sp>
        <p:nvSpPr>
          <p:cNvPr id="34" name="Rectangle 33"/>
          <p:cNvSpPr/>
          <p:nvPr/>
        </p:nvSpPr>
        <p:spPr>
          <a:xfrm>
            <a:off x="7066876" y="947295"/>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Display Driver</a:t>
            </a:r>
          </a:p>
          <a:p>
            <a:pPr algn="ctr">
              <a:defRPr/>
            </a:pPr>
            <a:r>
              <a:rPr lang="en-US" sz="700" b="1" dirty="0">
                <a:solidFill>
                  <a:srgbClr val="000000"/>
                </a:solidFill>
              </a:rPr>
              <a:t>(DLP, HDMI, DP…)</a:t>
            </a:r>
            <a:endParaRPr lang="en-US" sz="1200" b="1" dirty="0">
              <a:solidFill>
                <a:srgbClr val="FFFFFF"/>
              </a:solidFill>
            </a:endParaRPr>
          </a:p>
        </p:txBody>
      </p:sp>
      <p:sp>
        <p:nvSpPr>
          <p:cNvPr id="35" name="Rectangle 34"/>
          <p:cNvSpPr/>
          <p:nvPr/>
        </p:nvSpPr>
        <p:spPr>
          <a:xfrm>
            <a:off x="7066876" y="1352160"/>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Speaker Driver</a:t>
            </a:r>
          </a:p>
          <a:p>
            <a:pPr algn="ctr">
              <a:defRPr/>
            </a:pPr>
            <a:r>
              <a:rPr lang="en-US" sz="700" b="1" dirty="0">
                <a:solidFill>
                  <a:srgbClr val="000000"/>
                </a:solidFill>
              </a:rPr>
              <a:t>(Headphones…)</a:t>
            </a:r>
            <a:endParaRPr lang="en-US" sz="700" b="1" dirty="0">
              <a:solidFill>
                <a:srgbClr val="FFFFFF"/>
              </a:solidFill>
            </a:endParaRPr>
          </a:p>
        </p:txBody>
      </p:sp>
      <p:sp>
        <p:nvSpPr>
          <p:cNvPr id="36" name="Rectangle 35"/>
          <p:cNvSpPr/>
          <p:nvPr/>
        </p:nvSpPr>
        <p:spPr>
          <a:xfrm>
            <a:off x="7066876" y="1754345"/>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Motor Driver</a:t>
            </a:r>
          </a:p>
          <a:p>
            <a:pPr algn="ctr">
              <a:defRPr/>
            </a:pPr>
            <a:r>
              <a:rPr lang="en-US" sz="700" b="1" dirty="0">
                <a:solidFill>
                  <a:srgbClr val="000000"/>
                </a:solidFill>
              </a:rPr>
              <a:t>(Vehicles, fans…)</a:t>
            </a:r>
            <a:endParaRPr lang="en-US" sz="700" b="1" dirty="0">
              <a:solidFill>
                <a:srgbClr val="FFFFFF"/>
              </a:solidFill>
            </a:endParaRPr>
          </a:p>
        </p:txBody>
      </p:sp>
      <p:sp>
        <p:nvSpPr>
          <p:cNvPr id="37" name="Rectangle 36"/>
          <p:cNvSpPr/>
          <p:nvPr/>
        </p:nvSpPr>
        <p:spPr>
          <a:xfrm>
            <a:off x="7066876" y="2156520"/>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LED Driver</a:t>
            </a:r>
            <a:br>
              <a:rPr lang="en-US" sz="700" b="1" dirty="0">
                <a:solidFill>
                  <a:srgbClr val="000000"/>
                </a:solidFill>
              </a:rPr>
            </a:br>
            <a:r>
              <a:rPr lang="en-US" sz="700" b="1" dirty="0">
                <a:solidFill>
                  <a:srgbClr val="000000"/>
                </a:solidFill>
              </a:rPr>
              <a:t>(Backlight, RGB…)</a:t>
            </a:r>
            <a:endParaRPr lang="en-US" sz="700" b="1" dirty="0">
              <a:solidFill>
                <a:srgbClr val="FFFFFF"/>
              </a:solidFill>
            </a:endParaRPr>
          </a:p>
        </p:txBody>
      </p:sp>
      <p:sp>
        <p:nvSpPr>
          <p:cNvPr id="38" name="Rectangle 37"/>
          <p:cNvSpPr/>
          <p:nvPr/>
        </p:nvSpPr>
        <p:spPr>
          <a:xfrm>
            <a:off x="7066876" y="2544597"/>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Bluetooth chip</a:t>
            </a:r>
            <a:endParaRPr lang="en-US" sz="700" b="1" dirty="0">
              <a:solidFill>
                <a:srgbClr val="FFFFFF"/>
              </a:solidFill>
            </a:endParaRPr>
          </a:p>
        </p:txBody>
      </p:sp>
      <p:sp>
        <p:nvSpPr>
          <p:cNvPr id="39" name="Rectangle 38"/>
          <p:cNvSpPr/>
          <p:nvPr/>
        </p:nvSpPr>
        <p:spPr>
          <a:xfrm>
            <a:off x="7066876" y="2946777"/>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smtClean="0">
                <a:solidFill>
                  <a:srgbClr val="000000"/>
                </a:solidFill>
              </a:rPr>
              <a:t>Wi-Fi </a:t>
            </a:r>
            <a:r>
              <a:rPr lang="en-US" sz="700" b="1" dirty="0">
                <a:solidFill>
                  <a:srgbClr val="000000"/>
                </a:solidFill>
              </a:rPr>
              <a:t>chip</a:t>
            </a:r>
            <a:endParaRPr lang="en-US" sz="700" b="1" dirty="0">
              <a:solidFill>
                <a:srgbClr val="FFFFFF"/>
              </a:solidFill>
            </a:endParaRPr>
          </a:p>
        </p:txBody>
      </p:sp>
      <p:sp>
        <p:nvSpPr>
          <p:cNvPr id="40" name="Rectangle 39"/>
          <p:cNvSpPr/>
          <p:nvPr/>
        </p:nvSpPr>
        <p:spPr>
          <a:xfrm>
            <a:off x="7066876" y="3348954"/>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Computing</a:t>
            </a:r>
          </a:p>
          <a:p>
            <a:pPr algn="ctr">
              <a:defRPr/>
            </a:pPr>
            <a:r>
              <a:rPr lang="en-US" sz="700" b="1" dirty="0">
                <a:solidFill>
                  <a:srgbClr val="000000"/>
                </a:solidFill>
              </a:rPr>
              <a:t>(PCIe, LVDS…)</a:t>
            </a:r>
            <a:endParaRPr lang="en-US" sz="700" b="1" dirty="0">
              <a:solidFill>
                <a:srgbClr val="FFFFFF"/>
              </a:solidFill>
            </a:endParaRPr>
          </a:p>
        </p:txBody>
      </p:sp>
      <p:sp>
        <p:nvSpPr>
          <p:cNvPr id="41" name="Rectangle 40"/>
          <p:cNvSpPr/>
          <p:nvPr/>
        </p:nvSpPr>
        <p:spPr>
          <a:xfrm>
            <a:off x="7066876" y="3743196"/>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Busses</a:t>
            </a:r>
          </a:p>
          <a:p>
            <a:pPr algn="ctr">
              <a:defRPr/>
            </a:pPr>
            <a:r>
              <a:rPr lang="en-US" sz="700" b="1" dirty="0">
                <a:solidFill>
                  <a:srgbClr val="000000"/>
                </a:solidFill>
              </a:rPr>
              <a:t>(SPI/I2C/CAN…)</a:t>
            </a:r>
            <a:endParaRPr lang="en-US" sz="700" b="1" dirty="0">
              <a:solidFill>
                <a:srgbClr val="FFFFFF"/>
              </a:solidFill>
            </a:endParaRPr>
          </a:p>
        </p:txBody>
      </p:sp>
      <p:sp>
        <p:nvSpPr>
          <p:cNvPr id="42" name="Rectangle 41"/>
          <p:cNvSpPr/>
          <p:nvPr/>
        </p:nvSpPr>
        <p:spPr>
          <a:xfrm>
            <a:off x="977676" y="947295"/>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Inductance</a:t>
            </a:r>
          </a:p>
          <a:p>
            <a:pPr algn="ctr">
              <a:defRPr/>
            </a:pPr>
            <a:r>
              <a:rPr lang="en-US" sz="700" b="1" dirty="0">
                <a:solidFill>
                  <a:srgbClr val="000000"/>
                </a:solidFill>
              </a:rPr>
              <a:t>Sensor/Converter</a:t>
            </a:r>
            <a:endParaRPr lang="en-US" sz="800" b="1" dirty="0">
              <a:solidFill>
                <a:srgbClr val="FFFFFF"/>
              </a:solidFill>
            </a:endParaRPr>
          </a:p>
        </p:txBody>
      </p:sp>
      <p:sp>
        <p:nvSpPr>
          <p:cNvPr id="43" name="Rectangle 42"/>
          <p:cNvSpPr/>
          <p:nvPr/>
        </p:nvSpPr>
        <p:spPr>
          <a:xfrm>
            <a:off x="977676" y="1347717"/>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Capacitance</a:t>
            </a:r>
          </a:p>
          <a:p>
            <a:pPr algn="ctr">
              <a:defRPr/>
            </a:pPr>
            <a:r>
              <a:rPr lang="en-US" sz="700" b="1" dirty="0">
                <a:solidFill>
                  <a:srgbClr val="000000"/>
                </a:solidFill>
              </a:rPr>
              <a:t>Sensor/Converter</a:t>
            </a:r>
            <a:endParaRPr lang="en-US" sz="800" b="1" dirty="0">
              <a:solidFill>
                <a:srgbClr val="FFFFFF"/>
              </a:solidFill>
            </a:endParaRPr>
          </a:p>
        </p:txBody>
      </p:sp>
      <p:sp>
        <p:nvSpPr>
          <p:cNvPr id="44" name="Rectangle 43"/>
          <p:cNvSpPr/>
          <p:nvPr/>
        </p:nvSpPr>
        <p:spPr>
          <a:xfrm>
            <a:off x="977676" y="1749852"/>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Optical-based</a:t>
            </a:r>
          </a:p>
          <a:p>
            <a:pPr algn="ctr">
              <a:defRPr/>
            </a:pPr>
            <a:r>
              <a:rPr lang="en-US" sz="700" b="1" dirty="0">
                <a:solidFill>
                  <a:srgbClr val="000000"/>
                </a:solidFill>
              </a:rPr>
              <a:t>Distance Sensor</a:t>
            </a:r>
            <a:endParaRPr lang="en-US" sz="800" b="1" dirty="0">
              <a:solidFill>
                <a:srgbClr val="FFFFFF"/>
              </a:solidFill>
            </a:endParaRPr>
          </a:p>
        </p:txBody>
      </p:sp>
      <p:sp>
        <p:nvSpPr>
          <p:cNvPr id="45" name="Rectangle 44"/>
          <p:cNvSpPr/>
          <p:nvPr/>
        </p:nvSpPr>
        <p:spPr>
          <a:xfrm>
            <a:off x="977676" y="2151997"/>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Optical</a:t>
            </a:r>
          </a:p>
          <a:p>
            <a:pPr algn="ctr">
              <a:defRPr/>
            </a:pPr>
            <a:r>
              <a:rPr lang="en-US" sz="700" b="1" dirty="0">
                <a:solidFill>
                  <a:srgbClr val="000000"/>
                </a:solidFill>
              </a:rPr>
              <a:t>Light Sensor</a:t>
            </a:r>
            <a:endParaRPr lang="en-US" sz="800" b="1" dirty="0">
              <a:solidFill>
                <a:srgbClr val="FFFFFF"/>
              </a:solidFill>
            </a:endParaRPr>
          </a:p>
        </p:txBody>
      </p:sp>
      <p:sp>
        <p:nvSpPr>
          <p:cNvPr id="46" name="Rectangle 45"/>
          <p:cNvSpPr/>
          <p:nvPr/>
        </p:nvSpPr>
        <p:spPr>
          <a:xfrm>
            <a:off x="977676" y="2540015"/>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Temperature</a:t>
            </a:r>
          </a:p>
          <a:p>
            <a:pPr algn="ctr">
              <a:defRPr/>
            </a:pPr>
            <a:r>
              <a:rPr lang="en-US" sz="700" b="1" dirty="0">
                <a:solidFill>
                  <a:srgbClr val="000000"/>
                </a:solidFill>
              </a:rPr>
              <a:t>Sensor</a:t>
            </a:r>
            <a:endParaRPr lang="en-US" sz="800" b="1" dirty="0">
              <a:solidFill>
                <a:srgbClr val="FFFFFF"/>
              </a:solidFill>
            </a:endParaRPr>
          </a:p>
        </p:txBody>
      </p:sp>
      <p:sp>
        <p:nvSpPr>
          <p:cNvPr id="47" name="Rectangle 46"/>
          <p:cNvSpPr/>
          <p:nvPr/>
        </p:nvSpPr>
        <p:spPr>
          <a:xfrm>
            <a:off x="977676" y="2942157"/>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Humidity</a:t>
            </a:r>
          </a:p>
          <a:p>
            <a:pPr algn="ctr">
              <a:defRPr/>
            </a:pPr>
            <a:r>
              <a:rPr lang="en-US" sz="700" b="1" dirty="0">
                <a:solidFill>
                  <a:srgbClr val="000000"/>
                </a:solidFill>
              </a:rPr>
              <a:t>Sensor</a:t>
            </a:r>
            <a:endParaRPr lang="en-US" sz="800" b="1" dirty="0">
              <a:solidFill>
                <a:srgbClr val="FFFFFF"/>
              </a:solidFill>
            </a:endParaRPr>
          </a:p>
        </p:txBody>
      </p:sp>
      <p:sp>
        <p:nvSpPr>
          <p:cNvPr id="48" name="Rectangle 47"/>
          <p:cNvSpPr/>
          <p:nvPr/>
        </p:nvSpPr>
        <p:spPr>
          <a:xfrm>
            <a:off x="977676" y="3344292"/>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Optical or Radar</a:t>
            </a:r>
          </a:p>
          <a:p>
            <a:pPr algn="ctr">
              <a:defRPr/>
            </a:pPr>
            <a:r>
              <a:rPr lang="en-US" sz="700" b="1" dirty="0">
                <a:solidFill>
                  <a:srgbClr val="000000"/>
                </a:solidFill>
              </a:rPr>
              <a:t>3D Mapping Sensor</a:t>
            </a:r>
            <a:endParaRPr lang="en-US" sz="800" b="1" dirty="0">
              <a:solidFill>
                <a:srgbClr val="FFFFFF"/>
              </a:solidFill>
            </a:endParaRPr>
          </a:p>
        </p:txBody>
      </p:sp>
      <p:sp>
        <p:nvSpPr>
          <p:cNvPr id="49" name="Rectangle 48"/>
          <p:cNvSpPr/>
          <p:nvPr/>
        </p:nvSpPr>
        <p:spPr>
          <a:xfrm>
            <a:off x="977676" y="3743210"/>
            <a:ext cx="990600" cy="252101"/>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Medical Analog </a:t>
            </a:r>
          </a:p>
          <a:p>
            <a:pPr algn="ctr">
              <a:defRPr/>
            </a:pPr>
            <a:r>
              <a:rPr lang="en-US" sz="700" b="1" dirty="0">
                <a:solidFill>
                  <a:srgbClr val="000000"/>
                </a:solidFill>
              </a:rPr>
              <a:t>Front End</a:t>
            </a:r>
            <a:endParaRPr lang="en-US" sz="800" b="1" dirty="0">
              <a:solidFill>
                <a:srgbClr val="FFFFFF"/>
              </a:solidFill>
            </a:endParaRPr>
          </a:p>
        </p:txBody>
      </p:sp>
      <p:sp>
        <p:nvSpPr>
          <p:cNvPr id="50" name="Title 4"/>
          <p:cNvSpPr>
            <a:spLocks noGrp="1"/>
          </p:cNvSpPr>
          <p:nvPr>
            <p:ph type="title"/>
          </p:nvPr>
        </p:nvSpPr>
        <p:spPr>
          <a:xfrm>
            <a:off x="231774" y="107163"/>
            <a:ext cx="8227177" cy="610791"/>
          </a:xfrm>
        </p:spPr>
        <p:txBody>
          <a:bodyPr/>
          <a:lstStyle/>
          <a:p>
            <a:r>
              <a:rPr lang="en-US" sz="2400" dirty="0"/>
              <a:t>TI makes ICs...</a:t>
            </a:r>
            <a:r>
              <a:rPr lang="en-US" sz="2400" dirty="0">
                <a:solidFill>
                  <a:schemeClr val="tx1"/>
                </a:solidFill>
              </a:rPr>
              <a:t>  So Engineers can make systems…</a:t>
            </a:r>
            <a:endParaRPr lang="en-US" sz="2400" b="0" dirty="0">
              <a:solidFill>
                <a:schemeClr val="tx1"/>
              </a:solidFill>
            </a:endParaRPr>
          </a:p>
        </p:txBody>
      </p:sp>
      <p:sp>
        <p:nvSpPr>
          <p:cNvPr id="52" name="TextBox 26"/>
          <p:cNvSpPr txBox="1">
            <a:spLocks noChangeArrowheads="1"/>
          </p:cNvSpPr>
          <p:nvPr/>
        </p:nvSpPr>
        <p:spPr bwMode="auto">
          <a:xfrm>
            <a:off x="715225" y="593448"/>
            <a:ext cx="1530628" cy="2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8" rIns="91391" bIns="45698">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b="1" i="1" u="sng" dirty="0">
                <a:solidFill>
                  <a:srgbClr val="000000"/>
                </a:solidFill>
                <a:latin typeface="Arial"/>
              </a:rPr>
              <a:t>Sense something:</a:t>
            </a:r>
            <a:endParaRPr lang="en-US" sz="1000" dirty="0">
              <a:solidFill>
                <a:srgbClr val="000000"/>
              </a:solidFill>
              <a:latin typeface="Arial"/>
            </a:endParaRPr>
          </a:p>
        </p:txBody>
      </p:sp>
      <p:sp>
        <p:nvSpPr>
          <p:cNvPr id="53" name="TextBox 52"/>
          <p:cNvSpPr txBox="1"/>
          <p:nvPr/>
        </p:nvSpPr>
        <p:spPr>
          <a:xfrm>
            <a:off x="2212719" y="1334700"/>
            <a:ext cx="914400" cy="184656"/>
          </a:xfrm>
          <a:prstGeom prst="rect">
            <a:avLst/>
          </a:prstGeom>
          <a:noFill/>
        </p:spPr>
        <p:txBody>
          <a:bodyPr wrap="square" lIns="76191" tIns="38095" rIns="76191" bIns="38095" rtlCol="0">
            <a:spAutoFit/>
          </a:bodyPr>
          <a:lstStyle/>
          <a:p>
            <a:pPr algn="ctr"/>
            <a:r>
              <a:rPr lang="en-US" sz="700" b="1" dirty="0">
                <a:solidFill>
                  <a:srgbClr val="000000"/>
                </a:solidFill>
                <a:latin typeface="Arial"/>
              </a:rPr>
              <a:t>Analog Signal</a:t>
            </a:r>
          </a:p>
        </p:txBody>
      </p:sp>
      <p:sp>
        <p:nvSpPr>
          <p:cNvPr id="54" name="TextBox 53"/>
          <p:cNvSpPr txBox="1"/>
          <p:nvPr/>
        </p:nvSpPr>
        <p:spPr>
          <a:xfrm>
            <a:off x="2212721" y="2038508"/>
            <a:ext cx="914400" cy="184656"/>
          </a:xfrm>
          <a:prstGeom prst="rect">
            <a:avLst/>
          </a:prstGeom>
          <a:noFill/>
        </p:spPr>
        <p:txBody>
          <a:bodyPr wrap="square" lIns="76191" tIns="38095" rIns="76191" bIns="38095" rtlCol="0">
            <a:spAutoFit/>
          </a:bodyPr>
          <a:lstStyle/>
          <a:p>
            <a:pPr algn="ctr"/>
            <a:r>
              <a:rPr lang="en-US" sz="700" b="1" dirty="0">
                <a:solidFill>
                  <a:srgbClr val="000000"/>
                </a:solidFill>
                <a:latin typeface="Arial"/>
              </a:rPr>
              <a:t>Digital Signals</a:t>
            </a:r>
          </a:p>
        </p:txBody>
      </p:sp>
      <p:sp>
        <p:nvSpPr>
          <p:cNvPr id="55" name="TextBox 26"/>
          <p:cNvSpPr txBox="1">
            <a:spLocks noChangeArrowheads="1"/>
          </p:cNvSpPr>
          <p:nvPr/>
        </p:nvSpPr>
        <p:spPr bwMode="auto">
          <a:xfrm>
            <a:off x="2430829" y="593451"/>
            <a:ext cx="4136313" cy="400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8" rIns="91391" bIns="45698">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b="1" i="1" u="sng" dirty="0">
                <a:solidFill>
                  <a:srgbClr val="000000"/>
                </a:solidFill>
                <a:latin typeface="Arial"/>
              </a:rPr>
              <a:t>Get it into the Processor, Do something, Get it out…</a:t>
            </a:r>
            <a:endParaRPr lang="en-US" sz="1000" b="1" dirty="0">
              <a:solidFill>
                <a:srgbClr val="000000"/>
              </a:solidFill>
              <a:latin typeface="Arial"/>
            </a:endParaRPr>
          </a:p>
          <a:p>
            <a:pPr algn="ctr" eaLnBrk="1" hangingPunct="1"/>
            <a:endParaRPr lang="en-US" sz="1000" b="1" dirty="0">
              <a:solidFill>
                <a:srgbClr val="000000"/>
              </a:solidFill>
              <a:latin typeface="Arial"/>
            </a:endParaRPr>
          </a:p>
        </p:txBody>
      </p:sp>
      <p:sp>
        <p:nvSpPr>
          <p:cNvPr id="56" name="TextBox 55"/>
          <p:cNvSpPr txBox="1"/>
          <p:nvPr/>
        </p:nvSpPr>
        <p:spPr>
          <a:xfrm>
            <a:off x="4441623" y="2914745"/>
            <a:ext cx="602595" cy="400099"/>
          </a:xfrm>
          <a:prstGeom prst="rect">
            <a:avLst/>
          </a:prstGeom>
          <a:noFill/>
        </p:spPr>
        <p:txBody>
          <a:bodyPr wrap="square" lIns="76191" tIns="38095" rIns="76191" bIns="38095" rtlCol="0">
            <a:spAutoFit/>
          </a:bodyPr>
          <a:lstStyle/>
          <a:p>
            <a:r>
              <a:rPr lang="en-US" sz="700" b="1" u="sng" dirty="0">
                <a:solidFill>
                  <a:srgbClr val="000000"/>
                </a:solidFill>
                <a:latin typeface="Arial"/>
              </a:rPr>
              <a:t>D</a:t>
            </a:r>
            <a:r>
              <a:rPr lang="en-US" sz="700" b="1" dirty="0">
                <a:solidFill>
                  <a:srgbClr val="000000"/>
                </a:solidFill>
                <a:latin typeface="Arial"/>
              </a:rPr>
              <a:t>igital to </a:t>
            </a:r>
            <a:r>
              <a:rPr lang="en-US" sz="700" b="1" u="sng" dirty="0">
                <a:solidFill>
                  <a:srgbClr val="000000"/>
                </a:solidFill>
                <a:latin typeface="Arial"/>
              </a:rPr>
              <a:t>A</a:t>
            </a:r>
            <a:r>
              <a:rPr lang="en-US" sz="700" b="1" dirty="0">
                <a:solidFill>
                  <a:srgbClr val="000000"/>
                </a:solidFill>
                <a:latin typeface="Arial"/>
              </a:rPr>
              <a:t>nalog </a:t>
            </a:r>
            <a:r>
              <a:rPr lang="en-US" sz="700" b="1" u="sng" dirty="0">
                <a:solidFill>
                  <a:srgbClr val="000000"/>
                </a:solidFill>
                <a:latin typeface="Arial"/>
              </a:rPr>
              <a:t>C</a:t>
            </a:r>
            <a:r>
              <a:rPr lang="en-US" sz="700" b="1" dirty="0">
                <a:solidFill>
                  <a:srgbClr val="000000"/>
                </a:solidFill>
                <a:latin typeface="Arial"/>
              </a:rPr>
              <a:t>onverter</a:t>
            </a:r>
          </a:p>
        </p:txBody>
      </p:sp>
      <p:sp>
        <p:nvSpPr>
          <p:cNvPr id="57" name="TextBox 56"/>
          <p:cNvSpPr txBox="1"/>
          <p:nvPr/>
        </p:nvSpPr>
        <p:spPr>
          <a:xfrm>
            <a:off x="4698808" y="1539026"/>
            <a:ext cx="429587" cy="292378"/>
          </a:xfrm>
          <a:prstGeom prst="rect">
            <a:avLst/>
          </a:prstGeom>
          <a:noFill/>
        </p:spPr>
        <p:txBody>
          <a:bodyPr wrap="none" lIns="76191" tIns="38095" rIns="76191" bIns="38095" rtlCol="0">
            <a:spAutoFit/>
          </a:bodyPr>
          <a:lstStyle/>
          <a:p>
            <a:r>
              <a:rPr lang="en-US" sz="700" b="1" dirty="0">
                <a:solidFill>
                  <a:srgbClr val="000000"/>
                </a:solidFill>
                <a:latin typeface="Arial"/>
              </a:rPr>
              <a:t>Digital</a:t>
            </a:r>
          </a:p>
          <a:p>
            <a:r>
              <a:rPr lang="en-US" sz="700" b="1" dirty="0">
                <a:solidFill>
                  <a:srgbClr val="000000"/>
                </a:solidFill>
                <a:latin typeface="Arial"/>
              </a:rPr>
              <a:t>Signal</a:t>
            </a:r>
          </a:p>
        </p:txBody>
      </p:sp>
      <p:sp>
        <p:nvSpPr>
          <p:cNvPr id="58" name="TextBox 57"/>
          <p:cNvSpPr txBox="1"/>
          <p:nvPr/>
        </p:nvSpPr>
        <p:spPr>
          <a:xfrm>
            <a:off x="3902302" y="2746216"/>
            <a:ext cx="429587" cy="292378"/>
          </a:xfrm>
          <a:prstGeom prst="rect">
            <a:avLst/>
          </a:prstGeom>
          <a:noFill/>
        </p:spPr>
        <p:txBody>
          <a:bodyPr wrap="none" lIns="76191" tIns="38095" rIns="76191" bIns="38095" rtlCol="0">
            <a:spAutoFit/>
          </a:bodyPr>
          <a:lstStyle/>
          <a:p>
            <a:pPr algn="r"/>
            <a:r>
              <a:rPr lang="en-US" sz="700" b="1" dirty="0">
                <a:solidFill>
                  <a:srgbClr val="000000"/>
                </a:solidFill>
                <a:latin typeface="Arial"/>
              </a:rPr>
              <a:t>Digital</a:t>
            </a:r>
          </a:p>
          <a:p>
            <a:pPr algn="r"/>
            <a:r>
              <a:rPr lang="en-US" sz="700" b="1" dirty="0">
                <a:solidFill>
                  <a:srgbClr val="000000"/>
                </a:solidFill>
                <a:latin typeface="Arial"/>
              </a:rPr>
              <a:t>Signal</a:t>
            </a:r>
          </a:p>
        </p:txBody>
      </p:sp>
      <p:sp>
        <p:nvSpPr>
          <p:cNvPr id="59" name="TextBox 58"/>
          <p:cNvSpPr txBox="1"/>
          <p:nvPr/>
        </p:nvSpPr>
        <p:spPr>
          <a:xfrm>
            <a:off x="6019888" y="2967691"/>
            <a:ext cx="751791" cy="184656"/>
          </a:xfrm>
          <a:prstGeom prst="rect">
            <a:avLst/>
          </a:prstGeom>
          <a:noFill/>
        </p:spPr>
        <p:txBody>
          <a:bodyPr wrap="none" lIns="76191" tIns="38095" rIns="76191" bIns="38095" rtlCol="0">
            <a:spAutoFit/>
          </a:bodyPr>
          <a:lstStyle/>
          <a:p>
            <a:pPr algn="ctr"/>
            <a:r>
              <a:rPr lang="en-US" sz="700" b="1" dirty="0">
                <a:solidFill>
                  <a:srgbClr val="000000"/>
                </a:solidFill>
                <a:latin typeface="Arial"/>
              </a:rPr>
              <a:t>Analog Signal</a:t>
            </a:r>
          </a:p>
        </p:txBody>
      </p:sp>
      <p:sp>
        <p:nvSpPr>
          <p:cNvPr id="60" name="TextBox 26"/>
          <p:cNvSpPr txBox="1">
            <a:spLocks noChangeArrowheads="1"/>
          </p:cNvSpPr>
          <p:nvPr/>
        </p:nvSpPr>
        <p:spPr bwMode="auto">
          <a:xfrm>
            <a:off x="6461113" y="593448"/>
            <a:ext cx="2183503" cy="2461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391" tIns="45698" rIns="91391" bIns="45698">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sz="1000" b="1" i="1" u="sng" dirty="0">
                <a:solidFill>
                  <a:srgbClr val="000000"/>
                </a:solidFill>
                <a:latin typeface="Arial"/>
              </a:rPr>
              <a:t>Drive (or talk to) something else:</a:t>
            </a:r>
            <a:endParaRPr lang="en-US" sz="1000" dirty="0">
              <a:solidFill>
                <a:srgbClr val="000000"/>
              </a:solidFill>
              <a:latin typeface="Arial"/>
            </a:endParaRPr>
          </a:p>
        </p:txBody>
      </p:sp>
      <p:sp>
        <p:nvSpPr>
          <p:cNvPr id="61" name="Rectangle 60"/>
          <p:cNvSpPr/>
          <p:nvPr/>
        </p:nvSpPr>
        <p:spPr>
          <a:xfrm>
            <a:off x="3148124" y="2140819"/>
            <a:ext cx="1295400" cy="513763"/>
          </a:xfrm>
          <a:prstGeom prst="rect">
            <a:avLst/>
          </a:prstGeom>
          <a:solidFill>
            <a:schemeClr val="accent3">
              <a:lumMod val="20000"/>
              <a:lumOff val="80000"/>
            </a:schemeClr>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a:t>
            </a:r>
            <a:r>
              <a:rPr lang="en-US" sz="800" b="1" dirty="0">
                <a:solidFill>
                  <a:srgbClr val="000000"/>
                </a:solidFill>
              </a:rPr>
              <a:t>Big</a:t>
            </a:r>
            <a:r>
              <a:rPr lang="en-US" sz="700" b="1" dirty="0">
                <a:solidFill>
                  <a:srgbClr val="000000"/>
                </a:solidFill>
              </a:rPr>
              <a:t>” Processor:</a:t>
            </a:r>
          </a:p>
          <a:p>
            <a:pPr algn="ctr">
              <a:defRPr/>
            </a:pPr>
            <a:r>
              <a:rPr lang="en-US" sz="700" b="1" dirty="0">
                <a:solidFill>
                  <a:srgbClr val="000000"/>
                </a:solidFill>
              </a:rPr>
              <a:t>FPGA, GPU, CPU</a:t>
            </a:r>
          </a:p>
        </p:txBody>
      </p:sp>
      <p:sp>
        <p:nvSpPr>
          <p:cNvPr id="62" name="Isosceles Triangle 61"/>
          <p:cNvSpPr/>
          <p:nvPr/>
        </p:nvSpPr>
        <p:spPr>
          <a:xfrm rot="5400000">
            <a:off x="5255201" y="2785370"/>
            <a:ext cx="685800" cy="685800"/>
          </a:xfrm>
          <a:prstGeom prst="triangle">
            <a:avLst/>
          </a:prstGeom>
          <a:solidFill>
            <a:schemeClr val="bg1"/>
          </a:solidFill>
          <a:ln w="9525">
            <a:solidFill>
              <a:schemeClr val="tx1"/>
            </a:solidFill>
          </a:ln>
          <a:effectLst>
            <a:outerShdw blurRad="127000" dist="38100" dir="8100000" sx="101000" sy="101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scene3d>
              <a:camera prst="orthographicFront">
                <a:rot lat="0" lon="5400000" rev="0"/>
              </a:camera>
              <a:lightRig rig="threePt" dir="t"/>
            </a:scene3d>
          </a:bodyPr>
          <a:lstStyle/>
          <a:p>
            <a:pPr algn="ctr"/>
            <a:endParaRPr lang="en-US" sz="1200" b="1" dirty="0">
              <a:solidFill>
                <a:srgbClr val="FFFFFF"/>
              </a:solidFill>
            </a:endParaRPr>
          </a:p>
        </p:txBody>
      </p:sp>
      <p:sp>
        <p:nvSpPr>
          <p:cNvPr id="63" name="TextBox 62"/>
          <p:cNvSpPr txBox="1"/>
          <p:nvPr/>
        </p:nvSpPr>
        <p:spPr>
          <a:xfrm>
            <a:off x="5214124" y="2975762"/>
            <a:ext cx="509737" cy="292378"/>
          </a:xfrm>
          <a:prstGeom prst="rect">
            <a:avLst/>
          </a:prstGeom>
          <a:noFill/>
        </p:spPr>
        <p:txBody>
          <a:bodyPr wrap="none" lIns="76191" tIns="38095" rIns="76191" bIns="38095" rtlCol="0">
            <a:spAutoFit/>
          </a:bodyPr>
          <a:lstStyle/>
          <a:p>
            <a:r>
              <a:rPr lang="en-US" sz="700" b="1" dirty="0">
                <a:solidFill>
                  <a:srgbClr val="000000"/>
                </a:solidFill>
                <a:latin typeface="Arial"/>
              </a:rPr>
              <a:t>Amplify/</a:t>
            </a:r>
          </a:p>
          <a:p>
            <a:r>
              <a:rPr lang="en-US" sz="700" b="1" dirty="0">
                <a:solidFill>
                  <a:srgbClr val="000000"/>
                </a:solidFill>
                <a:latin typeface="Arial"/>
              </a:rPr>
              <a:t>Filter</a:t>
            </a:r>
          </a:p>
        </p:txBody>
      </p:sp>
      <p:sp>
        <p:nvSpPr>
          <p:cNvPr id="64" name="Rectangle 63"/>
          <p:cNvSpPr/>
          <p:nvPr/>
        </p:nvSpPr>
        <p:spPr>
          <a:xfrm>
            <a:off x="5222789" y="1163477"/>
            <a:ext cx="718390" cy="412692"/>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Clock</a:t>
            </a:r>
          </a:p>
          <a:p>
            <a:pPr algn="ctr">
              <a:defRPr/>
            </a:pPr>
            <a:r>
              <a:rPr lang="en-US" sz="700" b="1" dirty="0">
                <a:solidFill>
                  <a:srgbClr val="000000"/>
                </a:solidFill>
              </a:rPr>
              <a:t>Generator(s)</a:t>
            </a:r>
          </a:p>
        </p:txBody>
      </p:sp>
      <p:sp>
        <p:nvSpPr>
          <p:cNvPr id="65" name="Rectangle 64"/>
          <p:cNvSpPr/>
          <p:nvPr/>
        </p:nvSpPr>
        <p:spPr>
          <a:xfrm rot="16200000">
            <a:off x="-704904" y="2395093"/>
            <a:ext cx="3048000" cy="15240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Electro-Static Discharge (ESD) Protection</a:t>
            </a:r>
          </a:p>
        </p:txBody>
      </p:sp>
      <p:sp>
        <p:nvSpPr>
          <p:cNvPr id="66" name="Rectangle 65"/>
          <p:cNvSpPr/>
          <p:nvPr/>
        </p:nvSpPr>
        <p:spPr>
          <a:xfrm rot="16200000">
            <a:off x="6711896" y="2396411"/>
            <a:ext cx="3048000" cy="15240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Electro-Static Discharge (ESD) Protection</a:t>
            </a:r>
          </a:p>
        </p:txBody>
      </p:sp>
      <p:cxnSp>
        <p:nvCxnSpPr>
          <p:cNvPr id="67" name="Straight Connector 66"/>
          <p:cNvCxnSpPr/>
          <p:nvPr/>
        </p:nvCxnSpPr>
        <p:spPr>
          <a:xfrm flipV="1">
            <a:off x="4445840" y="2207371"/>
            <a:ext cx="1524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68" name="Straight Connector 67"/>
          <p:cNvCxnSpPr/>
          <p:nvPr/>
        </p:nvCxnSpPr>
        <p:spPr>
          <a:xfrm flipV="1">
            <a:off x="4445840" y="2334371"/>
            <a:ext cx="1524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69" name="Straight Connector 68"/>
          <p:cNvCxnSpPr/>
          <p:nvPr/>
        </p:nvCxnSpPr>
        <p:spPr>
          <a:xfrm flipV="1">
            <a:off x="4445840" y="2461371"/>
            <a:ext cx="1524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cxnSp>
        <p:nvCxnSpPr>
          <p:cNvPr id="70" name="Straight Connector 69"/>
          <p:cNvCxnSpPr/>
          <p:nvPr/>
        </p:nvCxnSpPr>
        <p:spPr>
          <a:xfrm flipV="1">
            <a:off x="4445840" y="2588371"/>
            <a:ext cx="152400" cy="1"/>
          </a:xfrm>
          <a:prstGeom prst="line">
            <a:avLst/>
          </a:prstGeom>
          <a:ln>
            <a:prstDash val="sysDash"/>
          </a:ln>
        </p:spPr>
        <p:style>
          <a:lnRef idx="1">
            <a:schemeClr val="accent4"/>
          </a:lnRef>
          <a:fillRef idx="0">
            <a:schemeClr val="accent4"/>
          </a:fillRef>
          <a:effectRef idx="0">
            <a:schemeClr val="accent4"/>
          </a:effectRef>
          <a:fontRef idx="minor">
            <a:schemeClr val="tx1"/>
          </a:fontRef>
        </p:style>
      </p:cxnSp>
      <p:sp>
        <p:nvSpPr>
          <p:cNvPr id="71" name="Rectangle 70"/>
          <p:cNvSpPr/>
          <p:nvPr/>
        </p:nvSpPr>
        <p:spPr>
          <a:xfrm>
            <a:off x="4531915" y="2140819"/>
            <a:ext cx="1368942" cy="513763"/>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Embedded Processor:</a:t>
            </a:r>
          </a:p>
          <a:p>
            <a:pPr algn="ctr">
              <a:defRPr/>
            </a:pPr>
            <a:r>
              <a:rPr lang="en-US" sz="700" b="1" dirty="0">
                <a:solidFill>
                  <a:srgbClr val="000000"/>
                </a:solidFill>
              </a:rPr>
              <a:t>MCU: MSP43x/LaunchPad</a:t>
            </a:r>
          </a:p>
          <a:p>
            <a:pPr algn="ctr">
              <a:defRPr/>
            </a:pPr>
            <a:r>
              <a:rPr lang="en-US" sz="700" b="1" dirty="0">
                <a:solidFill>
                  <a:srgbClr val="000000"/>
                </a:solidFill>
              </a:rPr>
              <a:t>MPU: Sitara/BeagleBone</a:t>
            </a:r>
          </a:p>
          <a:p>
            <a:pPr algn="ctr">
              <a:defRPr/>
            </a:pPr>
            <a:r>
              <a:rPr lang="en-US" sz="700" b="1" dirty="0">
                <a:solidFill>
                  <a:srgbClr val="000000"/>
                </a:solidFill>
              </a:rPr>
              <a:t>DSP: C6000/LCDK</a:t>
            </a:r>
          </a:p>
        </p:txBody>
      </p:sp>
      <p:sp>
        <p:nvSpPr>
          <p:cNvPr id="72" name="TextBox 71"/>
          <p:cNvSpPr txBox="1"/>
          <p:nvPr/>
        </p:nvSpPr>
        <p:spPr>
          <a:xfrm>
            <a:off x="5921383" y="2035195"/>
            <a:ext cx="914400" cy="184656"/>
          </a:xfrm>
          <a:prstGeom prst="rect">
            <a:avLst/>
          </a:prstGeom>
          <a:noFill/>
        </p:spPr>
        <p:txBody>
          <a:bodyPr wrap="square" lIns="76191" tIns="38095" rIns="76191" bIns="38095" rtlCol="0">
            <a:spAutoFit/>
          </a:bodyPr>
          <a:lstStyle/>
          <a:p>
            <a:pPr algn="ctr"/>
            <a:r>
              <a:rPr lang="en-US" sz="700" b="1" dirty="0">
                <a:solidFill>
                  <a:srgbClr val="000000"/>
                </a:solidFill>
                <a:latin typeface="Arial"/>
              </a:rPr>
              <a:t>Digital Signals</a:t>
            </a:r>
          </a:p>
        </p:txBody>
      </p:sp>
      <p:sp>
        <p:nvSpPr>
          <p:cNvPr id="73" name="Rectangle 72"/>
          <p:cNvSpPr/>
          <p:nvPr/>
        </p:nvSpPr>
        <p:spPr>
          <a:xfrm>
            <a:off x="3111470" y="947453"/>
            <a:ext cx="1761488" cy="15240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Voltage </a:t>
            </a:r>
            <a:r>
              <a:rPr lang="en-US" sz="700" b="1" u="sng" dirty="0">
                <a:solidFill>
                  <a:srgbClr val="000000"/>
                </a:solidFill>
              </a:rPr>
              <a:t>Ref</a:t>
            </a:r>
            <a:r>
              <a:rPr lang="en-US" sz="700" b="1" dirty="0">
                <a:solidFill>
                  <a:srgbClr val="000000"/>
                </a:solidFill>
              </a:rPr>
              <a:t>erence (for Analog Input)</a:t>
            </a:r>
          </a:p>
        </p:txBody>
      </p:sp>
      <p:sp>
        <p:nvSpPr>
          <p:cNvPr id="74" name="Pentagon 73"/>
          <p:cNvSpPr/>
          <p:nvPr/>
        </p:nvSpPr>
        <p:spPr>
          <a:xfrm rot="10800000">
            <a:off x="3875223" y="1155909"/>
            <a:ext cx="685800" cy="685800"/>
          </a:xfrm>
          <a:prstGeom prst="homePlate">
            <a:avLst/>
          </a:prstGeom>
          <a:solidFill>
            <a:schemeClr val="bg1"/>
          </a:solidFill>
          <a:ln w="9525">
            <a:solidFill>
              <a:schemeClr val="tx1"/>
            </a:solidFill>
          </a:ln>
          <a:effectLst>
            <a:outerShdw blurRad="127000" dist="38100" dir="8100000" sx="101000" sy="101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 lIns="76191" tIns="38095" rIns="76191" bIns="38095" rtlCol="0" anchor="ctr"/>
          <a:lstStyle/>
          <a:p>
            <a:pPr algn="ctr"/>
            <a:endParaRPr lang="en-US" dirty="0">
              <a:solidFill>
                <a:srgbClr val="FFFFFF"/>
              </a:solidFill>
            </a:endParaRPr>
          </a:p>
        </p:txBody>
      </p:sp>
      <p:sp>
        <p:nvSpPr>
          <p:cNvPr id="75" name="TextBox 74"/>
          <p:cNvSpPr txBox="1"/>
          <p:nvPr/>
        </p:nvSpPr>
        <p:spPr>
          <a:xfrm>
            <a:off x="4020880" y="1290838"/>
            <a:ext cx="605566" cy="400099"/>
          </a:xfrm>
          <a:prstGeom prst="rect">
            <a:avLst/>
          </a:prstGeom>
          <a:noFill/>
        </p:spPr>
        <p:txBody>
          <a:bodyPr wrap="square" lIns="76191" tIns="38095" rIns="76191" bIns="38095" rtlCol="0">
            <a:spAutoFit/>
          </a:bodyPr>
          <a:lstStyle/>
          <a:p>
            <a:r>
              <a:rPr lang="en-US" sz="700" b="1" u="sng" dirty="0">
                <a:solidFill>
                  <a:srgbClr val="000000"/>
                </a:solidFill>
                <a:latin typeface="Arial"/>
              </a:rPr>
              <a:t>A</a:t>
            </a:r>
            <a:r>
              <a:rPr lang="en-US" sz="700" b="1" dirty="0">
                <a:solidFill>
                  <a:srgbClr val="000000"/>
                </a:solidFill>
                <a:latin typeface="Arial"/>
              </a:rPr>
              <a:t>nalog to</a:t>
            </a:r>
          </a:p>
          <a:p>
            <a:r>
              <a:rPr lang="en-US" sz="700" b="1" u="sng" dirty="0">
                <a:solidFill>
                  <a:srgbClr val="000000"/>
                </a:solidFill>
                <a:latin typeface="Arial"/>
              </a:rPr>
              <a:t>D</a:t>
            </a:r>
            <a:r>
              <a:rPr lang="en-US" sz="700" b="1" dirty="0">
                <a:solidFill>
                  <a:srgbClr val="000000"/>
                </a:solidFill>
                <a:latin typeface="Arial"/>
              </a:rPr>
              <a:t>igital </a:t>
            </a:r>
            <a:r>
              <a:rPr lang="en-US" sz="700" b="1" u="sng" dirty="0">
                <a:solidFill>
                  <a:srgbClr val="000000"/>
                </a:solidFill>
                <a:latin typeface="Arial"/>
              </a:rPr>
              <a:t>C</a:t>
            </a:r>
            <a:r>
              <a:rPr lang="en-US" sz="700" b="1" dirty="0">
                <a:solidFill>
                  <a:srgbClr val="000000"/>
                </a:solidFill>
                <a:latin typeface="Arial"/>
              </a:rPr>
              <a:t>onverter</a:t>
            </a:r>
          </a:p>
        </p:txBody>
      </p:sp>
      <p:sp>
        <p:nvSpPr>
          <p:cNvPr id="76" name="Isosceles Triangle 75"/>
          <p:cNvSpPr/>
          <p:nvPr/>
        </p:nvSpPr>
        <p:spPr>
          <a:xfrm rot="5400000">
            <a:off x="3111432" y="1155909"/>
            <a:ext cx="685800" cy="685800"/>
          </a:xfrm>
          <a:prstGeom prst="triangle">
            <a:avLst/>
          </a:prstGeom>
          <a:solidFill>
            <a:schemeClr val="bg1"/>
          </a:solidFill>
          <a:ln w="9525">
            <a:solidFill>
              <a:schemeClr val="tx1"/>
            </a:solidFill>
          </a:ln>
          <a:effectLst>
            <a:outerShdw blurRad="127000" dist="38100" dir="8100000" sx="101000" sy="101000" algn="ctr" rotWithShape="0">
              <a:schemeClr val="tx1">
                <a:alpha val="4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scene3d>
              <a:camera prst="orthographicFront">
                <a:rot lat="0" lon="5400000" rev="0"/>
              </a:camera>
              <a:lightRig rig="threePt" dir="t"/>
            </a:scene3d>
          </a:bodyPr>
          <a:lstStyle/>
          <a:p>
            <a:pPr algn="ctr"/>
            <a:endParaRPr lang="en-US" sz="1200" b="1" dirty="0">
              <a:solidFill>
                <a:srgbClr val="FFFFFF"/>
              </a:solidFill>
            </a:endParaRPr>
          </a:p>
        </p:txBody>
      </p:sp>
      <p:sp>
        <p:nvSpPr>
          <p:cNvPr id="77" name="TextBox 76"/>
          <p:cNvSpPr txBox="1"/>
          <p:nvPr/>
        </p:nvSpPr>
        <p:spPr>
          <a:xfrm>
            <a:off x="3050989" y="1344421"/>
            <a:ext cx="509737" cy="292378"/>
          </a:xfrm>
          <a:prstGeom prst="rect">
            <a:avLst/>
          </a:prstGeom>
          <a:noFill/>
        </p:spPr>
        <p:txBody>
          <a:bodyPr wrap="none" lIns="76191" tIns="38095" rIns="76191" bIns="38095" rtlCol="0">
            <a:spAutoFit/>
          </a:bodyPr>
          <a:lstStyle/>
          <a:p>
            <a:r>
              <a:rPr lang="en-US" sz="700" b="1" dirty="0">
                <a:solidFill>
                  <a:srgbClr val="000000"/>
                </a:solidFill>
                <a:latin typeface="Arial"/>
              </a:rPr>
              <a:t>Amplify/</a:t>
            </a:r>
          </a:p>
          <a:p>
            <a:r>
              <a:rPr lang="en-US" sz="700" b="1" dirty="0">
                <a:solidFill>
                  <a:srgbClr val="000000"/>
                </a:solidFill>
                <a:latin typeface="Arial"/>
              </a:rPr>
              <a:t>Filter</a:t>
            </a:r>
          </a:p>
        </p:txBody>
      </p:sp>
      <p:sp>
        <p:nvSpPr>
          <p:cNvPr id="78" name="Rectangle 77"/>
          <p:cNvSpPr/>
          <p:nvPr/>
        </p:nvSpPr>
        <p:spPr>
          <a:xfrm>
            <a:off x="4299288" y="3532246"/>
            <a:ext cx="1783905" cy="15240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Voltage </a:t>
            </a:r>
            <a:r>
              <a:rPr lang="en-US" sz="700" b="1" u="sng" dirty="0">
                <a:solidFill>
                  <a:srgbClr val="000000"/>
                </a:solidFill>
              </a:rPr>
              <a:t>Ref</a:t>
            </a:r>
            <a:r>
              <a:rPr lang="en-US" sz="700" b="1" dirty="0">
                <a:solidFill>
                  <a:srgbClr val="000000"/>
                </a:solidFill>
              </a:rPr>
              <a:t>erence (for Analog Output)</a:t>
            </a:r>
          </a:p>
        </p:txBody>
      </p:sp>
      <p:sp>
        <p:nvSpPr>
          <p:cNvPr id="79" name="Rectangle 78"/>
          <p:cNvSpPr/>
          <p:nvPr/>
        </p:nvSpPr>
        <p:spPr>
          <a:xfrm>
            <a:off x="2487139" y="3813636"/>
            <a:ext cx="4053358" cy="827949"/>
          </a:xfrm>
          <a:prstGeom prst="rect">
            <a:avLst/>
          </a:prstGeom>
          <a:solidFill>
            <a:schemeClr val="bg1"/>
          </a:solidFill>
          <a:ln w="9525">
            <a:solidFill>
              <a:schemeClr val="tx1"/>
            </a:solidFill>
          </a:ln>
          <a:effectLst>
            <a:outerShdw blurRad="127000" dist="38100" dir="8100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t"/>
          <a:lstStyle/>
          <a:p>
            <a:pPr algn="ctr">
              <a:defRPr/>
            </a:pPr>
            <a:r>
              <a:rPr lang="en-US" sz="900" b="1" dirty="0">
                <a:solidFill>
                  <a:srgbClr val="000000"/>
                </a:solidFill>
              </a:rPr>
              <a:t>Power </a:t>
            </a:r>
            <a:r>
              <a:rPr lang="en-US" sz="900" b="1" i="1" u="sng" dirty="0">
                <a:solidFill>
                  <a:srgbClr val="000000"/>
                </a:solidFill>
              </a:rPr>
              <a:t>for every item on this page!</a:t>
            </a:r>
            <a:endParaRPr lang="en-US" sz="800" b="1" i="1" u="sng" dirty="0">
              <a:solidFill>
                <a:srgbClr val="000000"/>
              </a:solidFill>
            </a:endParaRPr>
          </a:p>
        </p:txBody>
      </p:sp>
      <p:sp>
        <p:nvSpPr>
          <p:cNvPr id="80" name="Rectangle 79"/>
          <p:cNvSpPr/>
          <p:nvPr/>
        </p:nvSpPr>
        <p:spPr>
          <a:xfrm>
            <a:off x="3496282" y="4370468"/>
            <a:ext cx="762000" cy="228600"/>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Protection</a:t>
            </a:r>
          </a:p>
        </p:txBody>
      </p:sp>
      <p:sp>
        <p:nvSpPr>
          <p:cNvPr id="81" name="Rectangle 80"/>
          <p:cNvSpPr/>
          <p:nvPr/>
        </p:nvSpPr>
        <p:spPr>
          <a:xfrm>
            <a:off x="2535677" y="4370468"/>
            <a:ext cx="914400" cy="228600"/>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AC to DC</a:t>
            </a:r>
          </a:p>
        </p:txBody>
      </p:sp>
      <p:sp>
        <p:nvSpPr>
          <p:cNvPr id="82" name="Rectangle 81"/>
          <p:cNvSpPr/>
          <p:nvPr/>
        </p:nvSpPr>
        <p:spPr>
          <a:xfrm>
            <a:off x="3188179" y="4014707"/>
            <a:ext cx="2635203" cy="299647"/>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DC to DC Voltage Regulators</a:t>
            </a:r>
          </a:p>
          <a:p>
            <a:pPr algn="ctr">
              <a:defRPr/>
            </a:pPr>
            <a:r>
              <a:rPr lang="en-US" sz="700" b="1" dirty="0">
                <a:solidFill>
                  <a:srgbClr val="000000"/>
                </a:solidFill>
              </a:rPr>
              <a:t>Many Types: Switching/Linear/Modules</a:t>
            </a:r>
          </a:p>
        </p:txBody>
      </p:sp>
      <p:sp>
        <p:nvSpPr>
          <p:cNvPr id="83" name="Rectangle 82"/>
          <p:cNvSpPr/>
          <p:nvPr/>
        </p:nvSpPr>
        <p:spPr>
          <a:xfrm>
            <a:off x="5571189" y="4370468"/>
            <a:ext cx="914400" cy="228600"/>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Battery</a:t>
            </a:r>
          </a:p>
          <a:p>
            <a:pPr algn="ctr">
              <a:defRPr/>
            </a:pPr>
            <a:r>
              <a:rPr lang="en-US" sz="700" b="1" dirty="0">
                <a:solidFill>
                  <a:srgbClr val="000000"/>
                </a:solidFill>
              </a:rPr>
              <a:t>Charge/Gauge</a:t>
            </a:r>
          </a:p>
        </p:txBody>
      </p:sp>
      <p:sp>
        <p:nvSpPr>
          <p:cNvPr id="84" name="TextBox 83"/>
          <p:cNvSpPr txBox="1"/>
          <p:nvPr/>
        </p:nvSpPr>
        <p:spPr>
          <a:xfrm>
            <a:off x="1439637" y="4325524"/>
            <a:ext cx="423175" cy="215433"/>
          </a:xfrm>
          <a:prstGeom prst="rect">
            <a:avLst/>
          </a:prstGeom>
          <a:noFill/>
        </p:spPr>
        <p:txBody>
          <a:bodyPr wrap="none" lIns="76191" tIns="38095" rIns="76191" bIns="38095" rtlCol="0">
            <a:spAutoFit/>
          </a:bodyPr>
          <a:lstStyle/>
          <a:p>
            <a:r>
              <a:rPr lang="en-US" sz="900" b="1" dirty="0">
                <a:solidFill>
                  <a:srgbClr val="000000"/>
                </a:solidFill>
              </a:rPr>
              <a:t>Cord</a:t>
            </a:r>
          </a:p>
        </p:txBody>
      </p:sp>
      <p:sp>
        <p:nvSpPr>
          <p:cNvPr id="85" name="TextBox 84"/>
          <p:cNvSpPr txBox="1"/>
          <p:nvPr/>
        </p:nvSpPr>
        <p:spPr>
          <a:xfrm>
            <a:off x="7172642" y="4325524"/>
            <a:ext cx="551415" cy="215433"/>
          </a:xfrm>
          <a:prstGeom prst="rect">
            <a:avLst/>
          </a:prstGeom>
          <a:noFill/>
        </p:spPr>
        <p:txBody>
          <a:bodyPr wrap="none" lIns="76191" tIns="38095" rIns="76191" bIns="38095" rtlCol="0">
            <a:spAutoFit/>
          </a:bodyPr>
          <a:lstStyle/>
          <a:p>
            <a:r>
              <a:rPr lang="en-US" sz="900" b="1" dirty="0">
                <a:solidFill>
                  <a:srgbClr val="000000"/>
                </a:solidFill>
              </a:rPr>
              <a:t>Battery</a:t>
            </a:r>
          </a:p>
        </p:txBody>
      </p:sp>
      <p:sp>
        <p:nvSpPr>
          <p:cNvPr id="86" name="Rectangle 85"/>
          <p:cNvSpPr/>
          <p:nvPr/>
        </p:nvSpPr>
        <p:spPr>
          <a:xfrm>
            <a:off x="4762553" y="4370468"/>
            <a:ext cx="762000" cy="228600"/>
          </a:xfrm>
          <a:prstGeom prst="rect">
            <a:avLst/>
          </a:prstGeom>
          <a:solidFill>
            <a:schemeClr val="bg1"/>
          </a:solidFill>
          <a:ln w="9525">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Protection</a:t>
            </a:r>
          </a:p>
        </p:txBody>
      </p:sp>
      <p:grpSp>
        <p:nvGrpSpPr>
          <p:cNvPr id="87" name="Group 86"/>
          <p:cNvGrpSpPr/>
          <p:nvPr/>
        </p:nvGrpSpPr>
        <p:grpSpPr>
          <a:xfrm>
            <a:off x="4258281" y="4314386"/>
            <a:ext cx="160020" cy="170414"/>
            <a:chOff x="4567108" y="5113609"/>
            <a:chExt cx="251205" cy="216006"/>
          </a:xfrm>
        </p:grpSpPr>
        <p:cxnSp>
          <p:nvCxnSpPr>
            <p:cNvPr id="88" name="Straight Arrow Connector 87"/>
            <p:cNvCxnSpPr/>
            <p:nvPr/>
          </p:nvCxnSpPr>
          <p:spPr>
            <a:xfrm flipV="1">
              <a:off x="4818313" y="5113609"/>
              <a:ext cx="0" cy="2160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H="1">
              <a:off x="4567108" y="5329615"/>
              <a:ext cx="2512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a:off x="4598129" y="4314386"/>
            <a:ext cx="160020" cy="170414"/>
            <a:chOff x="4966601" y="5113609"/>
            <a:chExt cx="251205" cy="216006"/>
          </a:xfrm>
        </p:grpSpPr>
        <p:cxnSp>
          <p:nvCxnSpPr>
            <p:cNvPr id="91" name="Straight Arrow Connector 90"/>
            <p:cNvCxnSpPr/>
            <p:nvPr/>
          </p:nvCxnSpPr>
          <p:spPr>
            <a:xfrm flipV="1">
              <a:off x="4969376" y="5113609"/>
              <a:ext cx="0" cy="216006"/>
            </a:xfrm>
            <a:prstGeom prst="straightConnector1">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a:off x="4966601" y="5329615"/>
              <a:ext cx="25120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3" name="Rectangle 92"/>
          <p:cNvSpPr/>
          <p:nvPr/>
        </p:nvSpPr>
        <p:spPr>
          <a:xfrm>
            <a:off x="5222789" y="1648883"/>
            <a:ext cx="718390" cy="215340"/>
          </a:xfrm>
          <a:prstGeom prst="rect">
            <a:avLst/>
          </a:prstGeom>
          <a:solidFill>
            <a:schemeClr val="bg1"/>
          </a:solidFill>
          <a:ln w="9525">
            <a:solidFill>
              <a:schemeClr val="tx1"/>
            </a:solidFill>
          </a:ln>
          <a:effectLst>
            <a:outerShdw blurRad="127000" dist="38100" dir="8100000" sx="101000" sy="101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45698" rIns="0" bIns="45698" anchor="ctr"/>
          <a:lstStyle/>
          <a:p>
            <a:pPr algn="ctr">
              <a:defRPr/>
            </a:pPr>
            <a:r>
              <a:rPr lang="en-US" sz="700" b="1" dirty="0">
                <a:solidFill>
                  <a:srgbClr val="000000"/>
                </a:solidFill>
              </a:rPr>
              <a:t>Logic/Gates</a:t>
            </a:r>
          </a:p>
        </p:txBody>
      </p:sp>
      <p:pic>
        <p:nvPicPr>
          <p:cNvPr id="94" name="Picture 3"/>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 t="1" r="-1" b="1"/>
          <a:stretch/>
        </p:blipFill>
        <p:spPr bwMode="auto">
          <a:xfrm>
            <a:off x="6820514" y="4236408"/>
            <a:ext cx="388620" cy="396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5"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0850" y="4236408"/>
            <a:ext cx="391606" cy="3962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6" name="Cube 95"/>
          <p:cNvSpPr/>
          <p:nvPr/>
        </p:nvSpPr>
        <p:spPr>
          <a:xfrm>
            <a:off x="141113" y="941894"/>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97" name="TextBox 96"/>
          <p:cNvSpPr txBox="1"/>
          <p:nvPr/>
        </p:nvSpPr>
        <p:spPr>
          <a:xfrm>
            <a:off x="70374" y="953767"/>
            <a:ext cx="638863" cy="261600"/>
          </a:xfrm>
          <a:prstGeom prst="rect">
            <a:avLst/>
          </a:prstGeom>
          <a:noFill/>
        </p:spPr>
        <p:txBody>
          <a:bodyPr wrap="square" lIns="76191" tIns="38095" rIns="76191" bIns="38095" rtlCol="0">
            <a:spAutoFit/>
          </a:bodyPr>
          <a:lstStyle/>
          <a:p>
            <a:pPr algn="ctr"/>
            <a:r>
              <a:rPr lang="en-US" sz="600" b="1" dirty="0">
                <a:solidFill>
                  <a:srgbClr val="000000"/>
                </a:solidFill>
                <a:latin typeface="Arial"/>
              </a:rPr>
              <a:t>Magnetic Field change</a:t>
            </a:r>
          </a:p>
        </p:txBody>
      </p:sp>
      <p:sp>
        <p:nvSpPr>
          <p:cNvPr id="98" name="Cube 97"/>
          <p:cNvSpPr/>
          <p:nvPr/>
        </p:nvSpPr>
        <p:spPr>
          <a:xfrm>
            <a:off x="141123" y="1336984"/>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99" name="TextBox 98"/>
          <p:cNvSpPr txBox="1"/>
          <p:nvPr/>
        </p:nvSpPr>
        <p:spPr>
          <a:xfrm>
            <a:off x="56277" y="1352383"/>
            <a:ext cx="672328" cy="261606"/>
          </a:xfrm>
          <a:prstGeom prst="rect">
            <a:avLst/>
          </a:prstGeom>
          <a:noFill/>
        </p:spPr>
        <p:txBody>
          <a:bodyPr wrap="square" lIns="76191" tIns="38095" rIns="76191" bIns="38095" rtlCol="0">
            <a:spAutoFit/>
          </a:bodyPr>
          <a:lstStyle/>
          <a:p>
            <a:pPr algn="ctr"/>
            <a:r>
              <a:rPr lang="en-US" sz="600" b="1" dirty="0">
                <a:solidFill>
                  <a:srgbClr val="000000"/>
                </a:solidFill>
                <a:latin typeface="Arial"/>
              </a:rPr>
              <a:t>Electric</a:t>
            </a:r>
          </a:p>
          <a:p>
            <a:pPr algn="ctr"/>
            <a:r>
              <a:rPr lang="en-US" sz="600" b="1" dirty="0">
                <a:solidFill>
                  <a:srgbClr val="000000"/>
                </a:solidFill>
                <a:latin typeface="Arial"/>
              </a:rPr>
              <a:t>Field change</a:t>
            </a:r>
          </a:p>
        </p:txBody>
      </p:sp>
      <p:sp>
        <p:nvSpPr>
          <p:cNvPr id="100" name="Cube 99"/>
          <p:cNvSpPr/>
          <p:nvPr/>
        </p:nvSpPr>
        <p:spPr>
          <a:xfrm>
            <a:off x="140055" y="1740107"/>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01" name="TextBox 100"/>
          <p:cNvSpPr txBox="1"/>
          <p:nvPr/>
        </p:nvSpPr>
        <p:spPr>
          <a:xfrm>
            <a:off x="86958" y="1793509"/>
            <a:ext cx="611363"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Distance</a:t>
            </a:r>
          </a:p>
        </p:txBody>
      </p:sp>
      <p:sp>
        <p:nvSpPr>
          <p:cNvPr id="102" name="Cube 101"/>
          <p:cNvSpPr/>
          <p:nvPr/>
        </p:nvSpPr>
        <p:spPr>
          <a:xfrm>
            <a:off x="140065" y="214577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03" name="TextBox 102"/>
          <p:cNvSpPr txBox="1"/>
          <p:nvPr/>
        </p:nvSpPr>
        <p:spPr>
          <a:xfrm>
            <a:off x="86968" y="2199183"/>
            <a:ext cx="611363"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Brightness</a:t>
            </a:r>
          </a:p>
        </p:txBody>
      </p:sp>
      <p:sp>
        <p:nvSpPr>
          <p:cNvPr id="104" name="Cube 103"/>
          <p:cNvSpPr/>
          <p:nvPr/>
        </p:nvSpPr>
        <p:spPr>
          <a:xfrm>
            <a:off x="141123" y="2532807"/>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05" name="TextBox 104"/>
          <p:cNvSpPr txBox="1"/>
          <p:nvPr/>
        </p:nvSpPr>
        <p:spPr>
          <a:xfrm>
            <a:off x="63330" y="2589736"/>
            <a:ext cx="646291" cy="169267"/>
          </a:xfrm>
          <a:prstGeom prst="rect">
            <a:avLst/>
          </a:prstGeom>
          <a:noFill/>
        </p:spPr>
        <p:txBody>
          <a:bodyPr wrap="square" lIns="76191" tIns="38095" rIns="76191" bIns="38095" rtlCol="0">
            <a:spAutoFit/>
          </a:bodyPr>
          <a:lstStyle/>
          <a:p>
            <a:pPr algn="ctr"/>
            <a:r>
              <a:rPr lang="en-US" sz="600" b="1" dirty="0">
                <a:solidFill>
                  <a:srgbClr val="000000"/>
                </a:solidFill>
                <a:latin typeface="Arial"/>
              </a:rPr>
              <a:t>Temperature</a:t>
            </a:r>
          </a:p>
        </p:txBody>
      </p:sp>
      <p:sp>
        <p:nvSpPr>
          <p:cNvPr id="106" name="Cube 105"/>
          <p:cNvSpPr/>
          <p:nvPr/>
        </p:nvSpPr>
        <p:spPr>
          <a:xfrm>
            <a:off x="141132" y="2927897"/>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07" name="TextBox 106"/>
          <p:cNvSpPr txBox="1"/>
          <p:nvPr/>
        </p:nvSpPr>
        <p:spPr>
          <a:xfrm>
            <a:off x="88035" y="2981299"/>
            <a:ext cx="611363"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Humidity</a:t>
            </a:r>
          </a:p>
        </p:txBody>
      </p:sp>
      <p:sp>
        <p:nvSpPr>
          <p:cNvPr id="108" name="Cube 107"/>
          <p:cNvSpPr/>
          <p:nvPr/>
        </p:nvSpPr>
        <p:spPr>
          <a:xfrm>
            <a:off x="140065" y="333101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09" name="TextBox 108"/>
          <p:cNvSpPr txBox="1"/>
          <p:nvPr/>
        </p:nvSpPr>
        <p:spPr>
          <a:xfrm>
            <a:off x="174307" y="3384423"/>
            <a:ext cx="435486" cy="169267"/>
          </a:xfrm>
          <a:prstGeom prst="rect">
            <a:avLst/>
          </a:prstGeom>
          <a:solidFill>
            <a:schemeClr val="accent3">
              <a:lumMod val="20000"/>
              <a:lumOff val="80000"/>
            </a:schemeClr>
          </a:solidFill>
        </p:spPr>
        <p:txBody>
          <a:bodyPr wrap="square" lIns="76191" tIns="38095" rIns="76191" bIns="38095" rtlCol="0">
            <a:spAutoFit/>
          </a:bodyPr>
          <a:lstStyle/>
          <a:p>
            <a:pPr algn="ctr"/>
            <a:r>
              <a:rPr lang="en-US" sz="600" b="1" dirty="0">
                <a:solidFill>
                  <a:srgbClr val="000000"/>
                </a:solidFill>
                <a:latin typeface="Arial"/>
              </a:rPr>
              <a:t>3D Map</a:t>
            </a:r>
          </a:p>
        </p:txBody>
      </p:sp>
      <p:sp>
        <p:nvSpPr>
          <p:cNvPr id="110" name="Cube 109"/>
          <p:cNvSpPr/>
          <p:nvPr/>
        </p:nvSpPr>
        <p:spPr>
          <a:xfrm>
            <a:off x="140075" y="3736692"/>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11" name="TextBox 110"/>
          <p:cNvSpPr txBox="1"/>
          <p:nvPr/>
        </p:nvSpPr>
        <p:spPr>
          <a:xfrm>
            <a:off x="86975" y="3744238"/>
            <a:ext cx="611363" cy="261600"/>
          </a:xfrm>
          <a:prstGeom prst="rect">
            <a:avLst/>
          </a:prstGeom>
          <a:noFill/>
        </p:spPr>
        <p:txBody>
          <a:bodyPr wrap="square" lIns="76191" tIns="38095" rIns="76191" bIns="38095" rtlCol="0">
            <a:spAutoFit/>
          </a:bodyPr>
          <a:lstStyle/>
          <a:p>
            <a:pPr algn="ctr"/>
            <a:r>
              <a:rPr lang="en-US" sz="600" b="1" dirty="0">
                <a:solidFill>
                  <a:srgbClr val="000000"/>
                </a:solidFill>
                <a:latin typeface="Arial"/>
              </a:rPr>
              <a:t>Pulse, EKG, Temp, etc.</a:t>
            </a:r>
          </a:p>
        </p:txBody>
      </p:sp>
      <p:sp>
        <p:nvSpPr>
          <p:cNvPr id="112" name="Cube 111"/>
          <p:cNvSpPr/>
          <p:nvPr/>
        </p:nvSpPr>
        <p:spPr>
          <a:xfrm>
            <a:off x="8403172" y="938834"/>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13" name="TextBox 112"/>
          <p:cNvSpPr txBox="1"/>
          <p:nvPr/>
        </p:nvSpPr>
        <p:spPr>
          <a:xfrm>
            <a:off x="8364364" y="988709"/>
            <a:ext cx="579789"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Displays</a:t>
            </a:r>
          </a:p>
        </p:txBody>
      </p:sp>
      <p:sp>
        <p:nvSpPr>
          <p:cNvPr id="114" name="Cube 113"/>
          <p:cNvSpPr/>
          <p:nvPr/>
        </p:nvSpPr>
        <p:spPr>
          <a:xfrm>
            <a:off x="8403182" y="134097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15" name="TextBox 114"/>
          <p:cNvSpPr txBox="1"/>
          <p:nvPr/>
        </p:nvSpPr>
        <p:spPr>
          <a:xfrm>
            <a:off x="8364374" y="1394383"/>
            <a:ext cx="579789"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Speakers</a:t>
            </a:r>
          </a:p>
        </p:txBody>
      </p:sp>
      <p:sp>
        <p:nvSpPr>
          <p:cNvPr id="116" name="Cube 115"/>
          <p:cNvSpPr/>
          <p:nvPr/>
        </p:nvSpPr>
        <p:spPr>
          <a:xfrm>
            <a:off x="8402114" y="174762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17" name="TextBox 116"/>
          <p:cNvSpPr txBox="1"/>
          <p:nvPr/>
        </p:nvSpPr>
        <p:spPr>
          <a:xfrm>
            <a:off x="8363307" y="1797504"/>
            <a:ext cx="579789"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Motors</a:t>
            </a:r>
          </a:p>
        </p:txBody>
      </p:sp>
      <p:sp>
        <p:nvSpPr>
          <p:cNvPr id="118" name="Cube 117"/>
          <p:cNvSpPr/>
          <p:nvPr/>
        </p:nvSpPr>
        <p:spPr>
          <a:xfrm>
            <a:off x="8402124" y="2149774"/>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19" name="TextBox 118"/>
          <p:cNvSpPr txBox="1"/>
          <p:nvPr/>
        </p:nvSpPr>
        <p:spPr>
          <a:xfrm>
            <a:off x="8363317" y="2199649"/>
            <a:ext cx="579789"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Lights</a:t>
            </a:r>
          </a:p>
        </p:txBody>
      </p:sp>
      <p:sp>
        <p:nvSpPr>
          <p:cNvPr id="120" name="Cube 119"/>
          <p:cNvSpPr/>
          <p:nvPr/>
        </p:nvSpPr>
        <p:spPr>
          <a:xfrm>
            <a:off x="8403182" y="2533274"/>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21" name="TextBox 120"/>
          <p:cNvSpPr txBox="1"/>
          <p:nvPr/>
        </p:nvSpPr>
        <p:spPr>
          <a:xfrm>
            <a:off x="8339679" y="2586678"/>
            <a:ext cx="612913" cy="169273"/>
          </a:xfrm>
          <a:prstGeom prst="rect">
            <a:avLst/>
          </a:prstGeom>
          <a:noFill/>
        </p:spPr>
        <p:txBody>
          <a:bodyPr wrap="square" lIns="76191" tIns="38095" rIns="76191" bIns="38095" rtlCol="0">
            <a:spAutoFit/>
          </a:bodyPr>
          <a:lstStyle/>
          <a:p>
            <a:pPr algn="ctr"/>
            <a:r>
              <a:rPr lang="en-US" sz="600" b="1" dirty="0">
                <a:solidFill>
                  <a:srgbClr val="000000"/>
                </a:solidFill>
                <a:latin typeface="Arial"/>
              </a:rPr>
              <a:t>Bluetooth</a:t>
            </a:r>
          </a:p>
        </p:txBody>
      </p:sp>
      <p:sp>
        <p:nvSpPr>
          <p:cNvPr id="122" name="Cube 121"/>
          <p:cNvSpPr/>
          <p:nvPr/>
        </p:nvSpPr>
        <p:spPr>
          <a:xfrm>
            <a:off x="8403192" y="293541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23" name="TextBox 122"/>
          <p:cNvSpPr txBox="1"/>
          <p:nvPr/>
        </p:nvSpPr>
        <p:spPr>
          <a:xfrm>
            <a:off x="8364384" y="2988823"/>
            <a:ext cx="579789" cy="169273"/>
          </a:xfrm>
          <a:prstGeom prst="rect">
            <a:avLst/>
          </a:prstGeom>
          <a:noFill/>
        </p:spPr>
        <p:txBody>
          <a:bodyPr wrap="square" lIns="76191" tIns="38095" rIns="76191" bIns="38095" rtlCol="0">
            <a:spAutoFit/>
          </a:bodyPr>
          <a:lstStyle/>
          <a:p>
            <a:pPr algn="ctr"/>
            <a:r>
              <a:rPr lang="en-US" sz="600" b="1" dirty="0" smtClean="0">
                <a:solidFill>
                  <a:srgbClr val="000000"/>
                </a:solidFill>
                <a:latin typeface="Arial"/>
              </a:rPr>
              <a:t>Wi-Fi</a:t>
            </a:r>
            <a:endParaRPr lang="en-US" sz="600" b="1" dirty="0">
              <a:solidFill>
                <a:srgbClr val="000000"/>
              </a:solidFill>
              <a:latin typeface="Arial"/>
            </a:endParaRPr>
          </a:p>
        </p:txBody>
      </p:sp>
      <p:sp>
        <p:nvSpPr>
          <p:cNvPr id="124" name="Cube 123"/>
          <p:cNvSpPr/>
          <p:nvPr/>
        </p:nvSpPr>
        <p:spPr>
          <a:xfrm>
            <a:off x="8402124" y="334206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25" name="TextBox 124"/>
          <p:cNvSpPr txBox="1"/>
          <p:nvPr/>
        </p:nvSpPr>
        <p:spPr>
          <a:xfrm>
            <a:off x="8363317" y="3349615"/>
            <a:ext cx="579789" cy="261606"/>
          </a:xfrm>
          <a:prstGeom prst="rect">
            <a:avLst/>
          </a:prstGeom>
          <a:noFill/>
        </p:spPr>
        <p:txBody>
          <a:bodyPr wrap="square" lIns="76191" tIns="38095" rIns="76191" bIns="38095" rtlCol="0">
            <a:spAutoFit/>
          </a:bodyPr>
          <a:lstStyle/>
          <a:p>
            <a:pPr algn="ctr"/>
            <a:r>
              <a:rPr lang="en-US" sz="600" b="1" dirty="0">
                <a:solidFill>
                  <a:srgbClr val="000000"/>
                </a:solidFill>
                <a:latin typeface="Arial"/>
              </a:rPr>
              <a:t>High Speed Interfaces</a:t>
            </a:r>
          </a:p>
        </p:txBody>
      </p:sp>
      <p:sp>
        <p:nvSpPr>
          <p:cNvPr id="126" name="Cube 125"/>
          <p:cNvSpPr/>
          <p:nvPr/>
        </p:nvSpPr>
        <p:spPr>
          <a:xfrm>
            <a:off x="8402134" y="3737159"/>
            <a:ext cx="521200" cy="239909"/>
          </a:xfrm>
          <a:prstGeom prst="cube">
            <a:avLst>
              <a:gd name="adj" fmla="val 11832"/>
            </a:avLst>
          </a:prstGeom>
          <a:solidFill>
            <a:schemeClr val="accent3">
              <a:lumMod val="20000"/>
              <a:lumOff val="80000"/>
            </a:schemeClr>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endParaRPr lang="en-US" sz="600" b="1" dirty="0">
              <a:solidFill>
                <a:sysClr val="windowText" lastClr="000000"/>
              </a:solidFill>
            </a:endParaRPr>
          </a:p>
        </p:txBody>
      </p:sp>
      <p:sp>
        <p:nvSpPr>
          <p:cNvPr id="127" name="TextBox 126"/>
          <p:cNvSpPr txBox="1"/>
          <p:nvPr/>
        </p:nvSpPr>
        <p:spPr>
          <a:xfrm>
            <a:off x="8363327" y="3744705"/>
            <a:ext cx="579789" cy="261606"/>
          </a:xfrm>
          <a:prstGeom prst="rect">
            <a:avLst/>
          </a:prstGeom>
          <a:noFill/>
        </p:spPr>
        <p:txBody>
          <a:bodyPr wrap="square" lIns="76191" tIns="38095" rIns="76191" bIns="38095" rtlCol="0">
            <a:spAutoFit/>
          </a:bodyPr>
          <a:lstStyle/>
          <a:p>
            <a:pPr algn="ctr"/>
            <a:r>
              <a:rPr lang="en-US" sz="600" b="1" dirty="0">
                <a:solidFill>
                  <a:srgbClr val="000000"/>
                </a:solidFill>
                <a:latin typeface="Arial"/>
              </a:rPr>
              <a:t>Low Speed Interfaces</a:t>
            </a:r>
          </a:p>
        </p:txBody>
      </p:sp>
      <p:sp>
        <p:nvSpPr>
          <p:cNvPr id="128" name="Rounded Rectangular Callout 127"/>
          <p:cNvSpPr/>
          <p:nvPr/>
        </p:nvSpPr>
        <p:spPr>
          <a:xfrm>
            <a:off x="1860905" y="857331"/>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LDCxxxx</a:t>
            </a:r>
          </a:p>
        </p:txBody>
      </p:sp>
      <p:sp>
        <p:nvSpPr>
          <p:cNvPr id="129" name="Rounded Rectangular Callout 128"/>
          <p:cNvSpPr/>
          <p:nvPr/>
        </p:nvSpPr>
        <p:spPr>
          <a:xfrm>
            <a:off x="7909313" y="82731"/>
            <a:ext cx="1135803" cy="341897"/>
          </a:xfrm>
          <a:prstGeom prst="wedgeRoundRectCallout">
            <a:avLst>
              <a:gd name="adj1" fmla="val -49769"/>
              <a:gd name="adj2" fmla="val 79410"/>
              <a:gd name="adj3" fmla="val 16667"/>
            </a:avLst>
          </a:prstGeom>
          <a:solidFill>
            <a:schemeClr val="bg1"/>
          </a:solid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TI Part Number Examples</a:t>
            </a:r>
          </a:p>
        </p:txBody>
      </p:sp>
      <p:sp>
        <p:nvSpPr>
          <p:cNvPr id="130" name="Rounded Rectangular Callout 129"/>
          <p:cNvSpPr/>
          <p:nvPr/>
        </p:nvSpPr>
        <p:spPr>
          <a:xfrm>
            <a:off x="1860905" y="1258152"/>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FDCxxxx</a:t>
            </a:r>
          </a:p>
        </p:txBody>
      </p:sp>
      <p:sp>
        <p:nvSpPr>
          <p:cNvPr id="131" name="Rounded Rectangular Callout 130"/>
          <p:cNvSpPr/>
          <p:nvPr/>
        </p:nvSpPr>
        <p:spPr>
          <a:xfrm>
            <a:off x="1860905" y="1658973"/>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OPT3101</a:t>
            </a:r>
          </a:p>
        </p:txBody>
      </p:sp>
      <p:sp>
        <p:nvSpPr>
          <p:cNvPr id="132" name="Rounded Rectangular Callout 131"/>
          <p:cNvSpPr/>
          <p:nvPr/>
        </p:nvSpPr>
        <p:spPr>
          <a:xfrm>
            <a:off x="1860905" y="2059794"/>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OPTxxxx</a:t>
            </a:r>
          </a:p>
        </p:txBody>
      </p:sp>
      <p:sp>
        <p:nvSpPr>
          <p:cNvPr id="133" name="Rounded Rectangular Callout 132"/>
          <p:cNvSpPr/>
          <p:nvPr/>
        </p:nvSpPr>
        <p:spPr>
          <a:xfrm>
            <a:off x="1860905" y="2460615"/>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TMPxxxx</a:t>
            </a:r>
          </a:p>
        </p:txBody>
      </p:sp>
      <p:sp>
        <p:nvSpPr>
          <p:cNvPr id="134" name="Rounded Rectangular Callout 133"/>
          <p:cNvSpPr/>
          <p:nvPr/>
        </p:nvSpPr>
        <p:spPr>
          <a:xfrm>
            <a:off x="1860905" y="2861436"/>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HDCxxxx</a:t>
            </a:r>
          </a:p>
        </p:txBody>
      </p:sp>
      <p:sp>
        <p:nvSpPr>
          <p:cNvPr id="135" name="Rounded Rectangular Callout 134"/>
          <p:cNvSpPr/>
          <p:nvPr/>
        </p:nvSpPr>
        <p:spPr>
          <a:xfrm>
            <a:off x="1860905" y="3262257"/>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IWRxxxx</a:t>
            </a:r>
          </a:p>
        </p:txBody>
      </p:sp>
      <p:sp>
        <p:nvSpPr>
          <p:cNvPr id="136" name="Rounded Rectangular Callout 135"/>
          <p:cNvSpPr/>
          <p:nvPr/>
        </p:nvSpPr>
        <p:spPr>
          <a:xfrm>
            <a:off x="1860905" y="3663076"/>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AFExxxx</a:t>
            </a:r>
          </a:p>
        </p:txBody>
      </p:sp>
      <p:sp>
        <p:nvSpPr>
          <p:cNvPr id="137" name="Rounded Rectangular Callout 136"/>
          <p:cNvSpPr/>
          <p:nvPr/>
        </p:nvSpPr>
        <p:spPr>
          <a:xfrm>
            <a:off x="7977955" y="857331"/>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DSxxxx</a:t>
            </a:r>
          </a:p>
        </p:txBody>
      </p:sp>
      <p:sp>
        <p:nvSpPr>
          <p:cNvPr id="138" name="Rounded Rectangular Callout 137"/>
          <p:cNvSpPr/>
          <p:nvPr/>
        </p:nvSpPr>
        <p:spPr>
          <a:xfrm>
            <a:off x="7977955" y="1258152"/>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LMxxxx</a:t>
            </a:r>
          </a:p>
        </p:txBody>
      </p:sp>
      <p:sp>
        <p:nvSpPr>
          <p:cNvPr id="139" name="Rounded Rectangular Callout 138"/>
          <p:cNvSpPr/>
          <p:nvPr/>
        </p:nvSpPr>
        <p:spPr>
          <a:xfrm>
            <a:off x="7977955" y="1658973"/>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DRVxxxx</a:t>
            </a:r>
          </a:p>
        </p:txBody>
      </p:sp>
      <p:sp>
        <p:nvSpPr>
          <p:cNvPr id="140" name="Rounded Rectangular Callout 139"/>
          <p:cNvSpPr/>
          <p:nvPr/>
        </p:nvSpPr>
        <p:spPr>
          <a:xfrm>
            <a:off x="7977955" y="2059794"/>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LPxxxx</a:t>
            </a:r>
          </a:p>
        </p:txBody>
      </p:sp>
      <p:sp>
        <p:nvSpPr>
          <p:cNvPr id="141" name="Rounded Rectangular Callout 140"/>
          <p:cNvSpPr/>
          <p:nvPr/>
        </p:nvSpPr>
        <p:spPr>
          <a:xfrm>
            <a:off x="7977955" y="2460615"/>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CC26xx</a:t>
            </a:r>
          </a:p>
        </p:txBody>
      </p:sp>
      <p:sp>
        <p:nvSpPr>
          <p:cNvPr id="142" name="Rounded Rectangular Callout 141"/>
          <p:cNvSpPr/>
          <p:nvPr/>
        </p:nvSpPr>
        <p:spPr>
          <a:xfrm>
            <a:off x="7977955" y="2861436"/>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CC3xxx</a:t>
            </a:r>
          </a:p>
        </p:txBody>
      </p:sp>
      <p:sp>
        <p:nvSpPr>
          <p:cNvPr id="143" name="Rounded Rectangular Callout 142"/>
          <p:cNvSpPr/>
          <p:nvPr/>
        </p:nvSpPr>
        <p:spPr>
          <a:xfrm>
            <a:off x="7977955" y="3262257"/>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PCIxxxx</a:t>
            </a:r>
          </a:p>
        </p:txBody>
      </p:sp>
      <p:sp>
        <p:nvSpPr>
          <p:cNvPr id="144" name="Rounded Rectangular Callout 143"/>
          <p:cNvSpPr/>
          <p:nvPr/>
        </p:nvSpPr>
        <p:spPr>
          <a:xfrm>
            <a:off x="7977955" y="3663076"/>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DSxxxx</a:t>
            </a:r>
          </a:p>
        </p:txBody>
      </p:sp>
      <p:sp>
        <p:nvSpPr>
          <p:cNvPr id="145" name="Rounded Rectangular Callout 144"/>
          <p:cNvSpPr/>
          <p:nvPr/>
        </p:nvSpPr>
        <p:spPr>
          <a:xfrm>
            <a:off x="819096" y="794718"/>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TPDxxxx</a:t>
            </a:r>
          </a:p>
        </p:txBody>
      </p:sp>
      <p:sp>
        <p:nvSpPr>
          <p:cNvPr id="146" name="Rounded Rectangular Callout 145"/>
          <p:cNvSpPr/>
          <p:nvPr/>
        </p:nvSpPr>
        <p:spPr>
          <a:xfrm>
            <a:off x="8235592" y="4014707"/>
            <a:ext cx="674772" cy="153892"/>
          </a:xfrm>
          <a:prstGeom prst="wedgeRoundRectCallout">
            <a:avLst>
              <a:gd name="adj1" fmla="val -47080"/>
              <a:gd name="adj2" fmla="val -85641"/>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TPDxxxx</a:t>
            </a:r>
          </a:p>
        </p:txBody>
      </p:sp>
      <p:sp>
        <p:nvSpPr>
          <p:cNvPr id="147" name="Rounded Rectangular Callout 146"/>
          <p:cNvSpPr/>
          <p:nvPr/>
        </p:nvSpPr>
        <p:spPr>
          <a:xfrm>
            <a:off x="6858751" y="798088"/>
            <a:ext cx="800100" cy="145273"/>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MUXxxxx</a:t>
            </a:r>
          </a:p>
        </p:txBody>
      </p:sp>
      <p:sp>
        <p:nvSpPr>
          <p:cNvPr id="148" name="Rounded Rectangular Callout 147"/>
          <p:cNvSpPr/>
          <p:nvPr/>
        </p:nvSpPr>
        <p:spPr>
          <a:xfrm>
            <a:off x="2111545" y="3946392"/>
            <a:ext cx="678188" cy="153892"/>
          </a:xfrm>
          <a:prstGeom prst="wedgeRoundRectCallout">
            <a:avLst>
              <a:gd name="adj1" fmla="val -47080"/>
              <a:gd name="adj2" fmla="val -85641"/>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MUXxxxx</a:t>
            </a:r>
          </a:p>
        </p:txBody>
      </p:sp>
      <p:sp>
        <p:nvSpPr>
          <p:cNvPr id="149" name="Rounded Rectangular Callout 148"/>
          <p:cNvSpPr/>
          <p:nvPr/>
        </p:nvSpPr>
        <p:spPr>
          <a:xfrm>
            <a:off x="3290364" y="1150512"/>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OPAxxxx</a:t>
            </a:r>
          </a:p>
        </p:txBody>
      </p:sp>
      <p:sp>
        <p:nvSpPr>
          <p:cNvPr id="150" name="Rounded Rectangular Callout 149"/>
          <p:cNvSpPr/>
          <p:nvPr/>
        </p:nvSpPr>
        <p:spPr>
          <a:xfrm>
            <a:off x="4503823" y="1155908"/>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ADCxxxx</a:t>
            </a:r>
          </a:p>
        </p:txBody>
      </p:sp>
      <p:sp>
        <p:nvSpPr>
          <p:cNvPr id="151" name="Rounded Rectangular Callout 150"/>
          <p:cNvSpPr/>
          <p:nvPr/>
        </p:nvSpPr>
        <p:spPr>
          <a:xfrm>
            <a:off x="4853855" y="794718"/>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REFxxxx</a:t>
            </a:r>
          </a:p>
        </p:txBody>
      </p:sp>
      <p:sp>
        <p:nvSpPr>
          <p:cNvPr id="152" name="Rounded Rectangular Callout 151"/>
          <p:cNvSpPr/>
          <p:nvPr/>
        </p:nvSpPr>
        <p:spPr>
          <a:xfrm>
            <a:off x="5921384" y="1535065"/>
            <a:ext cx="738113" cy="157848"/>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SN74xxxx</a:t>
            </a:r>
          </a:p>
        </p:txBody>
      </p:sp>
      <p:sp>
        <p:nvSpPr>
          <p:cNvPr id="153" name="Rounded Rectangular Callout 152"/>
          <p:cNvSpPr/>
          <p:nvPr/>
        </p:nvSpPr>
        <p:spPr>
          <a:xfrm>
            <a:off x="5921036" y="1155421"/>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LMKxxxx</a:t>
            </a:r>
          </a:p>
        </p:txBody>
      </p:sp>
      <p:sp>
        <p:nvSpPr>
          <p:cNvPr id="154" name="Rounded Rectangular Callout 153"/>
          <p:cNvSpPr/>
          <p:nvPr/>
        </p:nvSpPr>
        <p:spPr>
          <a:xfrm>
            <a:off x="4813011" y="2737504"/>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DACxxxx</a:t>
            </a:r>
          </a:p>
        </p:txBody>
      </p:sp>
      <p:sp>
        <p:nvSpPr>
          <p:cNvPr id="155" name="Rounded Rectangular Callout 154"/>
          <p:cNvSpPr/>
          <p:nvPr/>
        </p:nvSpPr>
        <p:spPr>
          <a:xfrm>
            <a:off x="5546220" y="2742901"/>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OPAxxxx</a:t>
            </a:r>
          </a:p>
        </p:txBody>
      </p:sp>
      <p:sp>
        <p:nvSpPr>
          <p:cNvPr id="156" name="Rounded Rectangular Callout 155"/>
          <p:cNvSpPr/>
          <p:nvPr/>
        </p:nvSpPr>
        <p:spPr>
          <a:xfrm>
            <a:off x="5674313" y="3348954"/>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REFxxxx</a:t>
            </a:r>
          </a:p>
        </p:txBody>
      </p:sp>
      <p:sp>
        <p:nvSpPr>
          <p:cNvPr id="157" name="Rounded Rectangular Callout 156"/>
          <p:cNvSpPr/>
          <p:nvPr/>
        </p:nvSpPr>
        <p:spPr>
          <a:xfrm>
            <a:off x="5854638" y="2196371"/>
            <a:ext cx="891012" cy="151054"/>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MSP43x</a:t>
            </a:r>
          </a:p>
        </p:txBody>
      </p:sp>
      <p:sp>
        <p:nvSpPr>
          <p:cNvPr id="158" name="Rounded Rectangular Callout 157"/>
          <p:cNvSpPr/>
          <p:nvPr/>
        </p:nvSpPr>
        <p:spPr>
          <a:xfrm>
            <a:off x="5854638" y="2342911"/>
            <a:ext cx="891012" cy="151054"/>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BeagleBone</a:t>
            </a:r>
          </a:p>
        </p:txBody>
      </p:sp>
      <p:sp>
        <p:nvSpPr>
          <p:cNvPr id="159" name="Rounded Rectangular Callout 158"/>
          <p:cNvSpPr/>
          <p:nvPr/>
        </p:nvSpPr>
        <p:spPr>
          <a:xfrm>
            <a:off x="5854638" y="2495961"/>
            <a:ext cx="891012" cy="151054"/>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OMAP, Cxxx</a:t>
            </a:r>
          </a:p>
        </p:txBody>
      </p:sp>
      <p:sp>
        <p:nvSpPr>
          <p:cNvPr id="160" name="Rounded Rectangular Callout 159"/>
          <p:cNvSpPr/>
          <p:nvPr/>
        </p:nvSpPr>
        <p:spPr>
          <a:xfrm>
            <a:off x="5598101" y="3836727"/>
            <a:ext cx="674772" cy="153892"/>
          </a:xfrm>
          <a:prstGeom prst="wedgeRoundRectCallout">
            <a:avLst>
              <a:gd name="adj1" fmla="val -49769"/>
              <a:gd name="adj2" fmla="val 7941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TPSxxxx</a:t>
            </a:r>
          </a:p>
        </p:txBody>
      </p:sp>
      <p:sp>
        <p:nvSpPr>
          <p:cNvPr id="161" name="Rounded Rectangular Callout 160"/>
          <p:cNvSpPr/>
          <p:nvPr/>
        </p:nvSpPr>
        <p:spPr>
          <a:xfrm>
            <a:off x="2302623" y="4194359"/>
            <a:ext cx="680471" cy="153892"/>
          </a:xfrm>
          <a:prstGeom prst="wedgeRoundRectCallout">
            <a:avLst>
              <a:gd name="adj1" fmla="val -6047"/>
              <a:gd name="adj2" fmla="val 91569"/>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UCC2xxx</a:t>
            </a:r>
          </a:p>
        </p:txBody>
      </p:sp>
      <p:sp>
        <p:nvSpPr>
          <p:cNvPr id="162" name="Rounded Rectangular Callout 161"/>
          <p:cNvSpPr/>
          <p:nvPr/>
        </p:nvSpPr>
        <p:spPr>
          <a:xfrm>
            <a:off x="3019310" y="4194359"/>
            <a:ext cx="624708" cy="153892"/>
          </a:xfrm>
          <a:prstGeom prst="wedgeRoundRectCallout">
            <a:avLst>
              <a:gd name="adj1" fmla="val 43440"/>
              <a:gd name="adj2" fmla="val 92860"/>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LMxxxx</a:t>
            </a:r>
          </a:p>
        </p:txBody>
      </p:sp>
      <p:sp>
        <p:nvSpPr>
          <p:cNvPr id="163" name="Rounded Rectangular Callout 162"/>
          <p:cNvSpPr/>
          <p:nvPr/>
        </p:nvSpPr>
        <p:spPr>
          <a:xfrm>
            <a:off x="5363267" y="4194359"/>
            <a:ext cx="657196" cy="153892"/>
          </a:xfrm>
          <a:prstGeom prst="wedgeRoundRectCallout">
            <a:avLst>
              <a:gd name="adj1" fmla="val -45338"/>
              <a:gd name="adj2" fmla="val 86977"/>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TPSxxxx</a:t>
            </a:r>
          </a:p>
        </p:txBody>
      </p:sp>
      <p:sp>
        <p:nvSpPr>
          <p:cNvPr id="164" name="Rounded Rectangular Callout 163"/>
          <p:cNvSpPr/>
          <p:nvPr/>
        </p:nvSpPr>
        <p:spPr>
          <a:xfrm>
            <a:off x="6057515" y="4194359"/>
            <a:ext cx="601982" cy="153892"/>
          </a:xfrm>
          <a:prstGeom prst="wedgeRoundRectCallout">
            <a:avLst>
              <a:gd name="adj1" fmla="val 2528"/>
              <a:gd name="adj2" fmla="val 95802"/>
              <a:gd name="adj3" fmla="val 16667"/>
            </a:avLst>
          </a:prstGeom>
          <a:solidFill>
            <a:schemeClr val="bg1"/>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76191" tIns="38095" rIns="76191" bIns="38095" rtlCol="0" anchor="ctr"/>
          <a:lstStyle/>
          <a:p>
            <a:pPr algn="ctr"/>
            <a:r>
              <a:rPr lang="en-US" sz="900" b="1" dirty="0">
                <a:solidFill>
                  <a:sysClr val="windowText" lastClr="000000"/>
                </a:solidFill>
              </a:rPr>
              <a:t>BQxxxx</a:t>
            </a:r>
          </a:p>
        </p:txBody>
      </p:sp>
    </p:spTree>
    <p:extLst>
      <p:ext uri="{BB962C8B-B14F-4D97-AF65-F5344CB8AC3E}">
        <p14:creationId xmlns:p14="http://schemas.microsoft.com/office/powerpoint/2010/main" val="4264388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500"/>
                                        <p:tgtEl>
                                          <p:spTgt spid="129"/>
                                        </p:tgtEl>
                                      </p:cBhvr>
                                    </p:animEffect>
                                  </p:childTnLst>
                                </p:cTn>
                              </p:par>
                            </p:childTnLst>
                          </p:cTn>
                        </p:par>
                        <p:par>
                          <p:cTn id="8" fill="hold">
                            <p:stCondLst>
                              <p:cond delay="500"/>
                            </p:stCondLst>
                            <p:childTnLst>
                              <p:par>
                                <p:cTn id="9" presetID="10" presetClass="entr" presetSubtype="0" fill="hold" grpId="0" nodeType="afterEffect">
                                  <p:stCondLst>
                                    <p:cond delay="1000"/>
                                  </p:stCondLst>
                                  <p:childTnLst>
                                    <p:set>
                                      <p:cBhvr>
                                        <p:cTn id="10" dur="1" fill="hold">
                                          <p:stCondLst>
                                            <p:cond delay="0"/>
                                          </p:stCondLst>
                                        </p:cTn>
                                        <p:tgtEl>
                                          <p:spTgt spid="145"/>
                                        </p:tgtEl>
                                        <p:attrNameLst>
                                          <p:attrName>style.visibility</p:attrName>
                                        </p:attrNameLst>
                                      </p:cBhvr>
                                      <p:to>
                                        <p:strVal val="visible"/>
                                      </p:to>
                                    </p:set>
                                    <p:animEffect transition="in" filter="fade">
                                      <p:cBhvr>
                                        <p:cTn id="11" dur="500"/>
                                        <p:tgtEl>
                                          <p:spTgt spid="145"/>
                                        </p:tgtEl>
                                      </p:cBhvr>
                                    </p:animEffect>
                                  </p:childTnLst>
                                </p:cTn>
                              </p:par>
                            </p:childTnLst>
                          </p:cTn>
                        </p:par>
                        <p:par>
                          <p:cTn id="12" fill="hold">
                            <p:stCondLst>
                              <p:cond delay="2000"/>
                            </p:stCondLst>
                            <p:childTnLst>
                              <p:par>
                                <p:cTn id="13" presetID="10" presetClass="entr" presetSubtype="0" fill="hold" grpId="0" nodeType="afterEffect">
                                  <p:stCondLst>
                                    <p:cond delay="0"/>
                                  </p:stCondLst>
                                  <p:childTnLst>
                                    <p:set>
                                      <p:cBhvr>
                                        <p:cTn id="14" dur="1" fill="hold">
                                          <p:stCondLst>
                                            <p:cond delay="0"/>
                                          </p:stCondLst>
                                        </p:cTn>
                                        <p:tgtEl>
                                          <p:spTgt spid="128"/>
                                        </p:tgtEl>
                                        <p:attrNameLst>
                                          <p:attrName>style.visibility</p:attrName>
                                        </p:attrNameLst>
                                      </p:cBhvr>
                                      <p:to>
                                        <p:strVal val="visible"/>
                                      </p:to>
                                    </p:set>
                                    <p:animEffect transition="in" filter="fade">
                                      <p:cBhvr>
                                        <p:cTn id="15" dur="500"/>
                                        <p:tgtEl>
                                          <p:spTgt spid="128"/>
                                        </p:tgtEl>
                                      </p:cBhvr>
                                    </p:animEffect>
                                  </p:childTnLst>
                                </p:cTn>
                              </p:par>
                            </p:childTnLst>
                          </p:cTn>
                        </p:par>
                        <p:par>
                          <p:cTn id="16" fill="hold">
                            <p:stCondLst>
                              <p:cond delay="2500"/>
                            </p:stCondLst>
                            <p:childTnLst>
                              <p:par>
                                <p:cTn id="17" presetID="10" presetClass="entr" presetSubtype="0" fill="hold" grpId="0" nodeType="afterEffect">
                                  <p:stCondLst>
                                    <p:cond delay="0"/>
                                  </p:stCondLst>
                                  <p:childTnLst>
                                    <p:set>
                                      <p:cBhvr>
                                        <p:cTn id="18" dur="1" fill="hold">
                                          <p:stCondLst>
                                            <p:cond delay="0"/>
                                          </p:stCondLst>
                                        </p:cTn>
                                        <p:tgtEl>
                                          <p:spTgt spid="130"/>
                                        </p:tgtEl>
                                        <p:attrNameLst>
                                          <p:attrName>style.visibility</p:attrName>
                                        </p:attrNameLst>
                                      </p:cBhvr>
                                      <p:to>
                                        <p:strVal val="visible"/>
                                      </p:to>
                                    </p:set>
                                    <p:animEffect transition="in" filter="fade">
                                      <p:cBhvr>
                                        <p:cTn id="19" dur="500"/>
                                        <p:tgtEl>
                                          <p:spTgt spid="130"/>
                                        </p:tgtEl>
                                      </p:cBhvr>
                                    </p:animEffect>
                                  </p:childTnLst>
                                </p:cTn>
                              </p:par>
                            </p:childTnLst>
                          </p:cTn>
                        </p:par>
                        <p:par>
                          <p:cTn id="20" fill="hold">
                            <p:stCondLst>
                              <p:cond delay="3000"/>
                            </p:stCondLst>
                            <p:childTnLst>
                              <p:par>
                                <p:cTn id="21" presetID="10" presetClass="entr" presetSubtype="0" fill="hold" grpId="0" nodeType="afterEffect">
                                  <p:stCondLst>
                                    <p:cond delay="0"/>
                                  </p:stCondLst>
                                  <p:childTnLst>
                                    <p:set>
                                      <p:cBhvr>
                                        <p:cTn id="22" dur="1" fill="hold">
                                          <p:stCondLst>
                                            <p:cond delay="0"/>
                                          </p:stCondLst>
                                        </p:cTn>
                                        <p:tgtEl>
                                          <p:spTgt spid="131"/>
                                        </p:tgtEl>
                                        <p:attrNameLst>
                                          <p:attrName>style.visibility</p:attrName>
                                        </p:attrNameLst>
                                      </p:cBhvr>
                                      <p:to>
                                        <p:strVal val="visible"/>
                                      </p:to>
                                    </p:set>
                                    <p:animEffect transition="in" filter="fade">
                                      <p:cBhvr>
                                        <p:cTn id="23" dur="500"/>
                                        <p:tgtEl>
                                          <p:spTgt spid="131"/>
                                        </p:tgtEl>
                                      </p:cBhvr>
                                    </p:animEffect>
                                  </p:childTnLst>
                                </p:cTn>
                              </p:par>
                            </p:childTnLst>
                          </p:cTn>
                        </p:par>
                        <p:par>
                          <p:cTn id="24" fill="hold">
                            <p:stCondLst>
                              <p:cond delay="3500"/>
                            </p:stCondLst>
                            <p:childTnLst>
                              <p:par>
                                <p:cTn id="25" presetID="10" presetClass="entr" presetSubtype="0" fill="hold" grpId="0" nodeType="afterEffect">
                                  <p:stCondLst>
                                    <p:cond delay="0"/>
                                  </p:stCondLst>
                                  <p:childTnLst>
                                    <p:set>
                                      <p:cBhvr>
                                        <p:cTn id="26" dur="1" fill="hold">
                                          <p:stCondLst>
                                            <p:cond delay="0"/>
                                          </p:stCondLst>
                                        </p:cTn>
                                        <p:tgtEl>
                                          <p:spTgt spid="132"/>
                                        </p:tgtEl>
                                        <p:attrNameLst>
                                          <p:attrName>style.visibility</p:attrName>
                                        </p:attrNameLst>
                                      </p:cBhvr>
                                      <p:to>
                                        <p:strVal val="visible"/>
                                      </p:to>
                                    </p:set>
                                    <p:animEffect transition="in" filter="fade">
                                      <p:cBhvr>
                                        <p:cTn id="27" dur="500"/>
                                        <p:tgtEl>
                                          <p:spTgt spid="132"/>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133"/>
                                        </p:tgtEl>
                                        <p:attrNameLst>
                                          <p:attrName>style.visibility</p:attrName>
                                        </p:attrNameLst>
                                      </p:cBhvr>
                                      <p:to>
                                        <p:strVal val="visible"/>
                                      </p:to>
                                    </p:set>
                                    <p:animEffect transition="in" filter="fade">
                                      <p:cBhvr>
                                        <p:cTn id="31" dur="500"/>
                                        <p:tgtEl>
                                          <p:spTgt spid="133"/>
                                        </p:tgtEl>
                                      </p:cBhvr>
                                    </p:animEffect>
                                  </p:childTnLst>
                                </p:cTn>
                              </p:par>
                            </p:childTnLst>
                          </p:cTn>
                        </p:par>
                        <p:par>
                          <p:cTn id="32" fill="hold">
                            <p:stCondLst>
                              <p:cond delay="4500"/>
                            </p:stCondLst>
                            <p:childTnLst>
                              <p:par>
                                <p:cTn id="33" presetID="10" presetClass="entr" presetSubtype="0" fill="hold" grpId="0" nodeType="afterEffect">
                                  <p:stCondLst>
                                    <p:cond delay="0"/>
                                  </p:stCondLst>
                                  <p:childTnLst>
                                    <p:set>
                                      <p:cBhvr>
                                        <p:cTn id="34" dur="1" fill="hold">
                                          <p:stCondLst>
                                            <p:cond delay="0"/>
                                          </p:stCondLst>
                                        </p:cTn>
                                        <p:tgtEl>
                                          <p:spTgt spid="134"/>
                                        </p:tgtEl>
                                        <p:attrNameLst>
                                          <p:attrName>style.visibility</p:attrName>
                                        </p:attrNameLst>
                                      </p:cBhvr>
                                      <p:to>
                                        <p:strVal val="visible"/>
                                      </p:to>
                                    </p:set>
                                    <p:animEffect transition="in" filter="fade">
                                      <p:cBhvr>
                                        <p:cTn id="35" dur="500"/>
                                        <p:tgtEl>
                                          <p:spTgt spid="134"/>
                                        </p:tgtEl>
                                      </p:cBhvr>
                                    </p:animEffect>
                                  </p:childTnLst>
                                </p:cTn>
                              </p:par>
                            </p:childTnLst>
                          </p:cTn>
                        </p:par>
                        <p:par>
                          <p:cTn id="36" fill="hold">
                            <p:stCondLst>
                              <p:cond delay="5000"/>
                            </p:stCondLst>
                            <p:childTnLst>
                              <p:par>
                                <p:cTn id="37" presetID="10" presetClass="entr" presetSubtype="0" fill="hold" grpId="0" nodeType="afterEffect">
                                  <p:stCondLst>
                                    <p:cond delay="0"/>
                                  </p:stCondLst>
                                  <p:childTnLst>
                                    <p:set>
                                      <p:cBhvr>
                                        <p:cTn id="38" dur="1" fill="hold">
                                          <p:stCondLst>
                                            <p:cond delay="0"/>
                                          </p:stCondLst>
                                        </p:cTn>
                                        <p:tgtEl>
                                          <p:spTgt spid="135"/>
                                        </p:tgtEl>
                                        <p:attrNameLst>
                                          <p:attrName>style.visibility</p:attrName>
                                        </p:attrNameLst>
                                      </p:cBhvr>
                                      <p:to>
                                        <p:strVal val="visible"/>
                                      </p:to>
                                    </p:set>
                                    <p:animEffect transition="in" filter="fade">
                                      <p:cBhvr>
                                        <p:cTn id="39" dur="500"/>
                                        <p:tgtEl>
                                          <p:spTgt spid="135"/>
                                        </p:tgtEl>
                                      </p:cBhvr>
                                    </p:animEffect>
                                  </p:childTnLst>
                                </p:cTn>
                              </p:par>
                            </p:childTnLst>
                          </p:cTn>
                        </p:par>
                        <p:par>
                          <p:cTn id="40" fill="hold">
                            <p:stCondLst>
                              <p:cond delay="5500"/>
                            </p:stCondLst>
                            <p:childTnLst>
                              <p:par>
                                <p:cTn id="41" presetID="10" presetClass="entr" presetSubtype="0" fill="hold" grpId="0" nodeType="afterEffect">
                                  <p:stCondLst>
                                    <p:cond delay="0"/>
                                  </p:stCondLst>
                                  <p:childTnLst>
                                    <p:set>
                                      <p:cBhvr>
                                        <p:cTn id="42" dur="1" fill="hold">
                                          <p:stCondLst>
                                            <p:cond delay="0"/>
                                          </p:stCondLst>
                                        </p:cTn>
                                        <p:tgtEl>
                                          <p:spTgt spid="136"/>
                                        </p:tgtEl>
                                        <p:attrNameLst>
                                          <p:attrName>style.visibility</p:attrName>
                                        </p:attrNameLst>
                                      </p:cBhvr>
                                      <p:to>
                                        <p:strVal val="visible"/>
                                      </p:to>
                                    </p:set>
                                    <p:animEffect transition="in" filter="fade">
                                      <p:cBhvr>
                                        <p:cTn id="43" dur="500"/>
                                        <p:tgtEl>
                                          <p:spTgt spid="136"/>
                                        </p:tgtEl>
                                      </p:cBhvr>
                                    </p:animEffect>
                                  </p:childTnLst>
                                </p:cTn>
                              </p:par>
                            </p:childTnLst>
                          </p:cTn>
                        </p:par>
                        <p:par>
                          <p:cTn id="44" fill="hold">
                            <p:stCondLst>
                              <p:cond delay="6000"/>
                            </p:stCondLst>
                            <p:childTnLst>
                              <p:par>
                                <p:cTn id="45" presetID="10" presetClass="entr" presetSubtype="0" fill="hold" grpId="0" nodeType="afterEffect">
                                  <p:stCondLst>
                                    <p:cond delay="0"/>
                                  </p:stCondLst>
                                  <p:childTnLst>
                                    <p:set>
                                      <p:cBhvr>
                                        <p:cTn id="46" dur="1" fill="hold">
                                          <p:stCondLst>
                                            <p:cond delay="0"/>
                                          </p:stCondLst>
                                        </p:cTn>
                                        <p:tgtEl>
                                          <p:spTgt spid="148"/>
                                        </p:tgtEl>
                                        <p:attrNameLst>
                                          <p:attrName>style.visibility</p:attrName>
                                        </p:attrNameLst>
                                      </p:cBhvr>
                                      <p:to>
                                        <p:strVal val="visible"/>
                                      </p:to>
                                    </p:set>
                                    <p:animEffect transition="in" filter="fade">
                                      <p:cBhvr>
                                        <p:cTn id="47" dur="500"/>
                                        <p:tgtEl>
                                          <p:spTgt spid="148"/>
                                        </p:tgtEl>
                                      </p:cBhvr>
                                    </p:animEffect>
                                  </p:childTnLst>
                                </p:cTn>
                              </p:par>
                            </p:childTnLst>
                          </p:cTn>
                        </p:par>
                        <p:par>
                          <p:cTn id="48" fill="hold">
                            <p:stCondLst>
                              <p:cond delay="6500"/>
                            </p:stCondLst>
                            <p:childTnLst>
                              <p:par>
                                <p:cTn id="49" presetID="10" presetClass="entr" presetSubtype="0" fill="hold" grpId="0" nodeType="afterEffect">
                                  <p:stCondLst>
                                    <p:cond delay="0"/>
                                  </p:stCondLst>
                                  <p:childTnLst>
                                    <p:set>
                                      <p:cBhvr>
                                        <p:cTn id="50" dur="1" fill="hold">
                                          <p:stCondLst>
                                            <p:cond delay="0"/>
                                          </p:stCondLst>
                                        </p:cTn>
                                        <p:tgtEl>
                                          <p:spTgt spid="149"/>
                                        </p:tgtEl>
                                        <p:attrNameLst>
                                          <p:attrName>style.visibility</p:attrName>
                                        </p:attrNameLst>
                                      </p:cBhvr>
                                      <p:to>
                                        <p:strVal val="visible"/>
                                      </p:to>
                                    </p:set>
                                    <p:animEffect transition="in" filter="fade">
                                      <p:cBhvr>
                                        <p:cTn id="51" dur="500"/>
                                        <p:tgtEl>
                                          <p:spTgt spid="149"/>
                                        </p:tgtEl>
                                      </p:cBhvr>
                                    </p:animEffect>
                                  </p:childTnLst>
                                </p:cTn>
                              </p:par>
                            </p:childTnLst>
                          </p:cTn>
                        </p:par>
                        <p:par>
                          <p:cTn id="52" fill="hold">
                            <p:stCondLst>
                              <p:cond delay="7000"/>
                            </p:stCondLst>
                            <p:childTnLst>
                              <p:par>
                                <p:cTn id="53" presetID="10" presetClass="entr" presetSubtype="0" fill="hold" grpId="0" nodeType="afterEffect">
                                  <p:stCondLst>
                                    <p:cond delay="0"/>
                                  </p:stCondLst>
                                  <p:childTnLst>
                                    <p:set>
                                      <p:cBhvr>
                                        <p:cTn id="54" dur="1" fill="hold">
                                          <p:stCondLst>
                                            <p:cond delay="0"/>
                                          </p:stCondLst>
                                        </p:cTn>
                                        <p:tgtEl>
                                          <p:spTgt spid="150"/>
                                        </p:tgtEl>
                                        <p:attrNameLst>
                                          <p:attrName>style.visibility</p:attrName>
                                        </p:attrNameLst>
                                      </p:cBhvr>
                                      <p:to>
                                        <p:strVal val="visible"/>
                                      </p:to>
                                    </p:set>
                                    <p:animEffect transition="in" filter="fade">
                                      <p:cBhvr>
                                        <p:cTn id="55" dur="500"/>
                                        <p:tgtEl>
                                          <p:spTgt spid="150"/>
                                        </p:tgtEl>
                                      </p:cBhvr>
                                    </p:animEffect>
                                  </p:childTnLst>
                                </p:cTn>
                              </p:par>
                            </p:childTnLst>
                          </p:cTn>
                        </p:par>
                        <p:par>
                          <p:cTn id="56" fill="hold">
                            <p:stCondLst>
                              <p:cond delay="7500"/>
                            </p:stCondLst>
                            <p:childTnLst>
                              <p:par>
                                <p:cTn id="57" presetID="10" presetClass="entr" presetSubtype="0" fill="hold" grpId="0" nodeType="afterEffect">
                                  <p:stCondLst>
                                    <p:cond delay="0"/>
                                  </p:stCondLst>
                                  <p:childTnLst>
                                    <p:set>
                                      <p:cBhvr>
                                        <p:cTn id="58" dur="1" fill="hold">
                                          <p:stCondLst>
                                            <p:cond delay="0"/>
                                          </p:stCondLst>
                                        </p:cTn>
                                        <p:tgtEl>
                                          <p:spTgt spid="151"/>
                                        </p:tgtEl>
                                        <p:attrNameLst>
                                          <p:attrName>style.visibility</p:attrName>
                                        </p:attrNameLst>
                                      </p:cBhvr>
                                      <p:to>
                                        <p:strVal val="visible"/>
                                      </p:to>
                                    </p:set>
                                    <p:animEffect transition="in" filter="fade">
                                      <p:cBhvr>
                                        <p:cTn id="59" dur="500"/>
                                        <p:tgtEl>
                                          <p:spTgt spid="151"/>
                                        </p:tgtEl>
                                      </p:cBhvr>
                                    </p:animEffect>
                                  </p:childTnLst>
                                </p:cTn>
                              </p:par>
                            </p:childTnLst>
                          </p:cTn>
                        </p:par>
                        <p:par>
                          <p:cTn id="60" fill="hold">
                            <p:stCondLst>
                              <p:cond delay="8000"/>
                            </p:stCondLst>
                            <p:childTnLst>
                              <p:par>
                                <p:cTn id="61" presetID="10" presetClass="entr" presetSubtype="0" fill="hold" grpId="0" nodeType="afterEffect">
                                  <p:stCondLst>
                                    <p:cond delay="0"/>
                                  </p:stCondLst>
                                  <p:childTnLst>
                                    <p:set>
                                      <p:cBhvr>
                                        <p:cTn id="62" dur="1" fill="hold">
                                          <p:stCondLst>
                                            <p:cond delay="0"/>
                                          </p:stCondLst>
                                        </p:cTn>
                                        <p:tgtEl>
                                          <p:spTgt spid="153"/>
                                        </p:tgtEl>
                                        <p:attrNameLst>
                                          <p:attrName>style.visibility</p:attrName>
                                        </p:attrNameLst>
                                      </p:cBhvr>
                                      <p:to>
                                        <p:strVal val="visible"/>
                                      </p:to>
                                    </p:set>
                                    <p:animEffect transition="in" filter="fade">
                                      <p:cBhvr>
                                        <p:cTn id="63" dur="500"/>
                                        <p:tgtEl>
                                          <p:spTgt spid="153"/>
                                        </p:tgtEl>
                                      </p:cBhvr>
                                    </p:animEffect>
                                  </p:childTnLst>
                                </p:cTn>
                              </p:par>
                            </p:childTnLst>
                          </p:cTn>
                        </p:par>
                        <p:par>
                          <p:cTn id="64" fill="hold">
                            <p:stCondLst>
                              <p:cond delay="8500"/>
                            </p:stCondLst>
                            <p:childTnLst>
                              <p:par>
                                <p:cTn id="65" presetID="10" presetClass="entr" presetSubtype="0" fill="hold" grpId="0" nodeType="afterEffect">
                                  <p:stCondLst>
                                    <p:cond delay="0"/>
                                  </p:stCondLst>
                                  <p:childTnLst>
                                    <p:set>
                                      <p:cBhvr>
                                        <p:cTn id="66" dur="1" fill="hold">
                                          <p:stCondLst>
                                            <p:cond delay="0"/>
                                          </p:stCondLst>
                                        </p:cTn>
                                        <p:tgtEl>
                                          <p:spTgt spid="152"/>
                                        </p:tgtEl>
                                        <p:attrNameLst>
                                          <p:attrName>style.visibility</p:attrName>
                                        </p:attrNameLst>
                                      </p:cBhvr>
                                      <p:to>
                                        <p:strVal val="visible"/>
                                      </p:to>
                                    </p:set>
                                    <p:animEffect transition="in" filter="fade">
                                      <p:cBhvr>
                                        <p:cTn id="67" dur="500"/>
                                        <p:tgtEl>
                                          <p:spTgt spid="152"/>
                                        </p:tgtEl>
                                      </p:cBhvr>
                                    </p:animEffect>
                                  </p:childTnLst>
                                </p:cTn>
                              </p:par>
                            </p:childTnLst>
                          </p:cTn>
                        </p:par>
                        <p:par>
                          <p:cTn id="68" fill="hold">
                            <p:stCondLst>
                              <p:cond delay="9000"/>
                            </p:stCondLst>
                            <p:childTnLst>
                              <p:par>
                                <p:cTn id="69" presetID="10" presetClass="entr" presetSubtype="0" fill="hold" grpId="0" nodeType="afterEffect">
                                  <p:stCondLst>
                                    <p:cond delay="0"/>
                                  </p:stCondLst>
                                  <p:childTnLst>
                                    <p:set>
                                      <p:cBhvr>
                                        <p:cTn id="70" dur="1" fill="hold">
                                          <p:stCondLst>
                                            <p:cond delay="0"/>
                                          </p:stCondLst>
                                        </p:cTn>
                                        <p:tgtEl>
                                          <p:spTgt spid="157"/>
                                        </p:tgtEl>
                                        <p:attrNameLst>
                                          <p:attrName>style.visibility</p:attrName>
                                        </p:attrNameLst>
                                      </p:cBhvr>
                                      <p:to>
                                        <p:strVal val="visible"/>
                                      </p:to>
                                    </p:set>
                                    <p:animEffect transition="in" filter="fade">
                                      <p:cBhvr>
                                        <p:cTn id="71" dur="500"/>
                                        <p:tgtEl>
                                          <p:spTgt spid="157"/>
                                        </p:tgtEl>
                                      </p:cBhvr>
                                    </p:animEffect>
                                  </p:childTnLst>
                                </p:cTn>
                              </p:par>
                            </p:childTnLst>
                          </p:cTn>
                        </p:par>
                        <p:par>
                          <p:cTn id="72" fill="hold">
                            <p:stCondLst>
                              <p:cond delay="9500"/>
                            </p:stCondLst>
                            <p:childTnLst>
                              <p:par>
                                <p:cTn id="73" presetID="10" presetClass="entr" presetSubtype="0" fill="hold" grpId="0" nodeType="afterEffect">
                                  <p:stCondLst>
                                    <p:cond delay="0"/>
                                  </p:stCondLst>
                                  <p:childTnLst>
                                    <p:set>
                                      <p:cBhvr>
                                        <p:cTn id="74" dur="1" fill="hold">
                                          <p:stCondLst>
                                            <p:cond delay="0"/>
                                          </p:stCondLst>
                                        </p:cTn>
                                        <p:tgtEl>
                                          <p:spTgt spid="158"/>
                                        </p:tgtEl>
                                        <p:attrNameLst>
                                          <p:attrName>style.visibility</p:attrName>
                                        </p:attrNameLst>
                                      </p:cBhvr>
                                      <p:to>
                                        <p:strVal val="visible"/>
                                      </p:to>
                                    </p:set>
                                    <p:animEffect transition="in" filter="fade">
                                      <p:cBhvr>
                                        <p:cTn id="75" dur="500"/>
                                        <p:tgtEl>
                                          <p:spTgt spid="158"/>
                                        </p:tgtEl>
                                      </p:cBhvr>
                                    </p:animEffect>
                                  </p:childTnLst>
                                </p:cTn>
                              </p:par>
                            </p:childTnLst>
                          </p:cTn>
                        </p:par>
                        <p:par>
                          <p:cTn id="76" fill="hold">
                            <p:stCondLst>
                              <p:cond delay="10000"/>
                            </p:stCondLst>
                            <p:childTnLst>
                              <p:par>
                                <p:cTn id="77" presetID="10" presetClass="entr" presetSubtype="0" fill="hold" grpId="0" nodeType="afterEffect">
                                  <p:stCondLst>
                                    <p:cond delay="0"/>
                                  </p:stCondLst>
                                  <p:childTnLst>
                                    <p:set>
                                      <p:cBhvr>
                                        <p:cTn id="78" dur="1" fill="hold">
                                          <p:stCondLst>
                                            <p:cond delay="0"/>
                                          </p:stCondLst>
                                        </p:cTn>
                                        <p:tgtEl>
                                          <p:spTgt spid="159"/>
                                        </p:tgtEl>
                                        <p:attrNameLst>
                                          <p:attrName>style.visibility</p:attrName>
                                        </p:attrNameLst>
                                      </p:cBhvr>
                                      <p:to>
                                        <p:strVal val="visible"/>
                                      </p:to>
                                    </p:set>
                                    <p:animEffect transition="in" filter="fade">
                                      <p:cBhvr>
                                        <p:cTn id="79" dur="500"/>
                                        <p:tgtEl>
                                          <p:spTgt spid="159"/>
                                        </p:tgtEl>
                                      </p:cBhvr>
                                    </p:animEffect>
                                  </p:childTnLst>
                                </p:cTn>
                              </p:par>
                            </p:childTnLst>
                          </p:cTn>
                        </p:par>
                        <p:par>
                          <p:cTn id="80" fill="hold">
                            <p:stCondLst>
                              <p:cond delay="10500"/>
                            </p:stCondLst>
                            <p:childTnLst>
                              <p:par>
                                <p:cTn id="81" presetID="10" presetClass="entr" presetSubtype="0" fill="hold" grpId="0" nodeType="afterEffect">
                                  <p:stCondLst>
                                    <p:cond delay="0"/>
                                  </p:stCondLst>
                                  <p:childTnLst>
                                    <p:set>
                                      <p:cBhvr>
                                        <p:cTn id="82" dur="1" fill="hold">
                                          <p:stCondLst>
                                            <p:cond delay="0"/>
                                          </p:stCondLst>
                                        </p:cTn>
                                        <p:tgtEl>
                                          <p:spTgt spid="154"/>
                                        </p:tgtEl>
                                        <p:attrNameLst>
                                          <p:attrName>style.visibility</p:attrName>
                                        </p:attrNameLst>
                                      </p:cBhvr>
                                      <p:to>
                                        <p:strVal val="visible"/>
                                      </p:to>
                                    </p:set>
                                    <p:animEffect transition="in" filter="fade">
                                      <p:cBhvr>
                                        <p:cTn id="83" dur="500"/>
                                        <p:tgtEl>
                                          <p:spTgt spid="154"/>
                                        </p:tgtEl>
                                      </p:cBhvr>
                                    </p:animEffect>
                                  </p:childTnLst>
                                </p:cTn>
                              </p:par>
                            </p:childTnLst>
                          </p:cTn>
                        </p:par>
                        <p:par>
                          <p:cTn id="84" fill="hold">
                            <p:stCondLst>
                              <p:cond delay="11000"/>
                            </p:stCondLst>
                            <p:childTnLst>
                              <p:par>
                                <p:cTn id="85" presetID="10" presetClass="entr" presetSubtype="0" fill="hold" grpId="0" nodeType="afterEffect">
                                  <p:stCondLst>
                                    <p:cond delay="0"/>
                                  </p:stCondLst>
                                  <p:childTnLst>
                                    <p:set>
                                      <p:cBhvr>
                                        <p:cTn id="86" dur="1" fill="hold">
                                          <p:stCondLst>
                                            <p:cond delay="0"/>
                                          </p:stCondLst>
                                        </p:cTn>
                                        <p:tgtEl>
                                          <p:spTgt spid="155"/>
                                        </p:tgtEl>
                                        <p:attrNameLst>
                                          <p:attrName>style.visibility</p:attrName>
                                        </p:attrNameLst>
                                      </p:cBhvr>
                                      <p:to>
                                        <p:strVal val="visible"/>
                                      </p:to>
                                    </p:set>
                                    <p:animEffect transition="in" filter="fade">
                                      <p:cBhvr>
                                        <p:cTn id="87" dur="500"/>
                                        <p:tgtEl>
                                          <p:spTgt spid="155"/>
                                        </p:tgtEl>
                                      </p:cBhvr>
                                    </p:animEffect>
                                  </p:childTnLst>
                                </p:cTn>
                              </p:par>
                            </p:childTnLst>
                          </p:cTn>
                        </p:par>
                        <p:par>
                          <p:cTn id="88" fill="hold">
                            <p:stCondLst>
                              <p:cond delay="11500"/>
                            </p:stCondLst>
                            <p:childTnLst>
                              <p:par>
                                <p:cTn id="89" presetID="10" presetClass="entr" presetSubtype="0" fill="hold" grpId="0" nodeType="after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fade">
                                      <p:cBhvr>
                                        <p:cTn id="91" dur="500"/>
                                        <p:tgtEl>
                                          <p:spTgt spid="156"/>
                                        </p:tgtEl>
                                      </p:cBhvr>
                                    </p:animEffect>
                                  </p:childTnLst>
                                </p:cTn>
                              </p:par>
                            </p:childTnLst>
                          </p:cTn>
                        </p:par>
                        <p:par>
                          <p:cTn id="92" fill="hold">
                            <p:stCondLst>
                              <p:cond delay="12000"/>
                            </p:stCondLst>
                            <p:childTnLst>
                              <p:par>
                                <p:cTn id="93" presetID="10" presetClass="entr" presetSubtype="0" fill="hold" grpId="0" nodeType="afterEffect">
                                  <p:stCondLst>
                                    <p:cond delay="0"/>
                                  </p:stCondLst>
                                  <p:childTnLst>
                                    <p:set>
                                      <p:cBhvr>
                                        <p:cTn id="94" dur="1" fill="hold">
                                          <p:stCondLst>
                                            <p:cond delay="0"/>
                                          </p:stCondLst>
                                        </p:cTn>
                                        <p:tgtEl>
                                          <p:spTgt spid="160"/>
                                        </p:tgtEl>
                                        <p:attrNameLst>
                                          <p:attrName>style.visibility</p:attrName>
                                        </p:attrNameLst>
                                      </p:cBhvr>
                                      <p:to>
                                        <p:strVal val="visible"/>
                                      </p:to>
                                    </p:set>
                                    <p:animEffect transition="in" filter="fade">
                                      <p:cBhvr>
                                        <p:cTn id="95" dur="500"/>
                                        <p:tgtEl>
                                          <p:spTgt spid="160"/>
                                        </p:tgtEl>
                                      </p:cBhvr>
                                    </p:animEffect>
                                  </p:childTnLst>
                                </p:cTn>
                              </p:par>
                            </p:childTnLst>
                          </p:cTn>
                        </p:par>
                        <p:par>
                          <p:cTn id="96" fill="hold">
                            <p:stCondLst>
                              <p:cond delay="12500"/>
                            </p:stCondLst>
                            <p:childTnLst>
                              <p:par>
                                <p:cTn id="97" presetID="10" presetClass="entr" presetSubtype="0" fill="hold" grpId="0" nodeType="afterEffect">
                                  <p:stCondLst>
                                    <p:cond delay="0"/>
                                  </p:stCondLst>
                                  <p:childTnLst>
                                    <p:set>
                                      <p:cBhvr>
                                        <p:cTn id="98" dur="1" fill="hold">
                                          <p:stCondLst>
                                            <p:cond delay="0"/>
                                          </p:stCondLst>
                                        </p:cTn>
                                        <p:tgtEl>
                                          <p:spTgt spid="161"/>
                                        </p:tgtEl>
                                        <p:attrNameLst>
                                          <p:attrName>style.visibility</p:attrName>
                                        </p:attrNameLst>
                                      </p:cBhvr>
                                      <p:to>
                                        <p:strVal val="visible"/>
                                      </p:to>
                                    </p:set>
                                    <p:animEffect transition="in" filter="fade">
                                      <p:cBhvr>
                                        <p:cTn id="99" dur="500"/>
                                        <p:tgtEl>
                                          <p:spTgt spid="161"/>
                                        </p:tgtEl>
                                      </p:cBhvr>
                                    </p:animEffect>
                                  </p:childTnLst>
                                </p:cTn>
                              </p:par>
                            </p:childTnLst>
                          </p:cTn>
                        </p:par>
                        <p:par>
                          <p:cTn id="100" fill="hold">
                            <p:stCondLst>
                              <p:cond delay="13000"/>
                            </p:stCondLst>
                            <p:childTnLst>
                              <p:par>
                                <p:cTn id="101" presetID="10" presetClass="entr" presetSubtype="0" fill="hold" grpId="0" nodeType="afterEffect">
                                  <p:stCondLst>
                                    <p:cond delay="0"/>
                                  </p:stCondLst>
                                  <p:childTnLst>
                                    <p:set>
                                      <p:cBhvr>
                                        <p:cTn id="102" dur="1" fill="hold">
                                          <p:stCondLst>
                                            <p:cond delay="0"/>
                                          </p:stCondLst>
                                        </p:cTn>
                                        <p:tgtEl>
                                          <p:spTgt spid="162"/>
                                        </p:tgtEl>
                                        <p:attrNameLst>
                                          <p:attrName>style.visibility</p:attrName>
                                        </p:attrNameLst>
                                      </p:cBhvr>
                                      <p:to>
                                        <p:strVal val="visible"/>
                                      </p:to>
                                    </p:set>
                                    <p:animEffect transition="in" filter="fade">
                                      <p:cBhvr>
                                        <p:cTn id="103" dur="500"/>
                                        <p:tgtEl>
                                          <p:spTgt spid="162"/>
                                        </p:tgtEl>
                                      </p:cBhvr>
                                    </p:animEffect>
                                  </p:childTnLst>
                                </p:cTn>
                              </p:par>
                            </p:childTnLst>
                          </p:cTn>
                        </p:par>
                        <p:par>
                          <p:cTn id="104" fill="hold">
                            <p:stCondLst>
                              <p:cond delay="13500"/>
                            </p:stCondLst>
                            <p:childTnLst>
                              <p:par>
                                <p:cTn id="105" presetID="10" presetClass="entr" presetSubtype="0" fill="hold" grpId="0" nodeType="afterEffect">
                                  <p:stCondLst>
                                    <p:cond delay="0"/>
                                  </p:stCondLst>
                                  <p:childTnLst>
                                    <p:set>
                                      <p:cBhvr>
                                        <p:cTn id="106" dur="1" fill="hold">
                                          <p:stCondLst>
                                            <p:cond delay="0"/>
                                          </p:stCondLst>
                                        </p:cTn>
                                        <p:tgtEl>
                                          <p:spTgt spid="163"/>
                                        </p:tgtEl>
                                        <p:attrNameLst>
                                          <p:attrName>style.visibility</p:attrName>
                                        </p:attrNameLst>
                                      </p:cBhvr>
                                      <p:to>
                                        <p:strVal val="visible"/>
                                      </p:to>
                                    </p:set>
                                    <p:animEffect transition="in" filter="fade">
                                      <p:cBhvr>
                                        <p:cTn id="107" dur="500"/>
                                        <p:tgtEl>
                                          <p:spTgt spid="163"/>
                                        </p:tgtEl>
                                      </p:cBhvr>
                                    </p:animEffect>
                                  </p:childTnLst>
                                </p:cTn>
                              </p:par>
                            </p:childTnLst>
                          </p:cTn>
                        </p:par>
                        <p:par>
                          <p:cTn id="108" fill="hold">
                            <p:stCondLst>
                              <p:cond delay="14000"/>
                            </p:stCondLst>
                            <p:childTnLst>
                              <p:par>
                                <p:cTn id="109" presetID="10" presetClass="entr" presetSubtype="0" fill="hold" grpId="0" nodeType="afterEffect">
                                  <p:stCondLst>
                                    <p:cond delay="0"/>
                                  </p:stCondLst>
                                  <p:childTnLst>
                                    <p:set>
                                      <p:cBhvr>
                                        <p:cTn id="110" dur="1" fill="hold">
                                          <p:stCondLst>
                                            <p:cond delay="0"/>
                                          </p:stCondLst>
                                        </p:cTn>
                                        <p:tgtEl>
                                          <p:spTgt spid="164"/>
                                        </p:tgtEl>
                                        <p:attrNameLst>
                                          <p:attrName>style.visibility</p:attrName>
                                        </p:attrNameLst>
                                      </p:cBhvr>
                                      <p:to>
                                        <p:strVal val="visible"/>
                                      </p:to>
                                    </p:set>
                                    <p:animEffect transition="in" filter="fade">
                                      <p:cBhvr>
                                        <p:cTn id="111" dur="500"/>
                                        <p:tgtEl>
                                          <p:spTgt spid="164"/>
                                        </p:tgtEl>
                                      </p:cBhvr>
                                    </p:animEffect>
                                  </p:childTnLst>
                                </p:cTn>
                              </p:par>
                            </p:childTnLst>
                          </p:cTn>
                        </p:par>
                        <p:par>
                          <p:cTn id="112" fill="hold">
                            <p:stCondLst>
                              <p:cond delay="14500"/>
                            </p:stCondLst>
                            <p:childTnLst>
                              <p:par>
                                <p:cTn id="113" presetID="10" presetClass="entr" presetSubtype="0" fill="hold" grpId="0" nodeType="afterEffect">
                                  <p:stCondLst>
                                    <p:cond delay="0"/>
                                  </p:stCondLst>
                                  <p:childTnLst>
                                    <p:set>
                                      <p:cBhvr>
                                        <p:cTn id="114" dur="1" fill="hold">
                                          <p:stCondLst>
                                            <p:cond delay="0"/>
                                          </p:stCondLst>
                                        </p:cTn>
                                        <p:tgtEl>
                                          <p:spTgt spid="147"/>
                                        </p:tgtEl>
                                        <p:attrNameLst>
                                          <p:attrName>style.visibility</p:attrName>
                                        </p:attrNameLst>
                                      </p:cBhvr>
                                      <p:to>
                                        <p:strVal val="visible"/>
                                      </p:to>
                                    </p:set>
                                    <p:animEffect transition="in" filter="fade">
                                      <p:cBhvr>
                                        <p:cTn id="115" dur="500"/>
                                        <p:tgtEl>
                                          <p:spTgt spid="147"/>
                                        </p:tgtEl>
                                      </p:cBhvr>
                                    </p:animEffect>
                                  </p:childTnLst>
                                </p:cTn>
                              </p:par>
                            </p:childTnLst>
                          </p:cTn>
                        </p:par>
                        <p:par>
                          <p:cTn id="116" fill="hold">
                            <p:stCondLst>
                              <p:cond delay="15000"/>
                            </p:stCondLst>
                            <p:childTnLst>
                              <p:par>
                                <p:cTn id="117" presetID="10" presetClass="entr" presetSubtype="0" fill="hold" grpId="0" nodeType="afterEffect">
                                  <p:stCondLst>
                                    <p:cond delay="0"/>
                                  </p:stCondLst>
                                  <p:childTnLst>
                                    <p:set>
                                      <p:cBhvr>
                                        <p:cTn id="118" dur="1" fill="hold">
                                          <p:stCondLst>
                                            <p:cond delay="0"/>
                                          </p:stCondLst>
                                        </p:cTn>
                                        <p:tgtEl>
                                          <p:spTgt spid="137"/>
                                        </p:tgtEl>
                                        <p:attrNameLst>
                                          <p:attrName>style.visibility</p:attrName>
                                        </p:attrNameLst>
                                      </p:cBhvr>
                                      <p:to>
                                        <p:strVal val="visible"/>
                                      </p:to>
                                    </p:set>
                                    <p:animEffect transition="in" filter="fade">
                                      <p:cBhvr>
                                        <p:cTn id="119" dur="500"/>
                                        <p:tgtEl>
                                          <p:spTgt spid="137"/>
                                        </p:tgtEl>
                                      </p:cBhvr>
                                    </p:animEffect>
                                  </p:childTnLst>
                                </p:cTn>
                              </p:par>
                            </p:childTnLst>
                          </p:cTn>
                        </p:par>
                        <p:par>
                          <p:cTn id="120" fill="hold">
                            <p:stCondLst>
                              <p:cond delay="15500"/>
                            </p:stCondLst>
                            <p:childTnLst>
                              <p:par>
                                <p:cTn id="121" presetID="10" presetClass="entr" presetSubtype="0" fill="hold" grpId="0" nodeType="afterEffect">
                                  <p:stCondLst>
                                    <p:cond delay="0"/>
                                  </p:stCondLst>
                                  <p:childTnLst>
                                    <p:set>
                                      <p:cBhvr>
                                        <p:cTn id="122" dur="1" fill="hold">
                                          <p:stCondLst>
                                            <p:cond delay="0"/>
                                          </p:stCondLst>
                                        </p:cTn>
                                        <p:tgtEl>
                                          <p:spTgt spid="138"/>
                                        </p:tgtEl>
                                        <p:attrNameLst>
                                          <p:attrName>style.visibility</p:attrName>
                                        </p:attrNameLst>
                                      </p:cBhvr>
                                      <p:to>
                                        <p:strVal val="visible"/>
                                      </p:to>
                                    </p:set>
                                    <p:animEffect transition="in" filter="fade">
                                      <p:cBhvr>
                                        <p:cTn id="123" dur="500"/>
                                        <p:tgtEl>
                                          <p:spTgt spid="138"/>
                                        </p:tgtEl>
                                      </p:cBhvr>
                                    </p:animEffect>
                                  </p:childTnLst>
                                </p:cTn>
                              </p:par>
                            </p:childTnLst>
                          </p:cTn>
                        </p:par>
                        <p:par>
                          <p:cTn id="124" fill="hold">
                            <p:stCondLst>
                              <p:cond delay="16000"/>
                            </p:stCondLst>
                            <p:childTnLst>
                              <p:par>
                                <p:cTn id="125" presetID="10" presetClass="entr" presetSubtype="0" fill="hold" grpId="0" nodeType="afterEffect">
                                  <p:stCondLst>
                                    <p:cond delay="0"/>
                                  </p:stCondLst>
                                  <p:childTnLst>
                                    <p:set>
                                      <p:cBhvr>
                                        <p:cTn id="126" dur="1" fill="hold">
                                          <p:stCondLst>
                                            <p:cond delay="0"/>
                                          </p:stCondLst>
                                        </p:cTn>
                                        <p:tgtEl>
                                          <p:spTgt spid="139"/>
                                        </p:tgtEl>
                                        <p:attrNameLst>
                                          <p:attrName>style.visibility</p:attrName>
                                        </p:attrNameLst>
                                      </p:cBhvr>
                                      <p:to>
                                        <p:strVal val="visible"/>
                                      </p:to>
                                    </p:set>
                                    <p:animEffect transition="in" filter="fade">
                                      <p:cBhvr>
                                        <p:cTn id="127" dur="500"/>
                                        <p:tgtEl>
                                          <p:spTgt spid="139"/>
                                        </p:tgtEl>
                                      </p:cBhvr>
                                    </p:animEffect>
                                  </p:childTnLst>
                                </p:cTn>
                              </p:par>
                            </p:childTnLst>
                          </p:cTn>
                        </p:par>
                        <p:par>
                          <p:cTn id="128" fill="hold">
                            <p:stCondLst>
                              <p:cond delay="16500"/>
                            </p:stCondLst>
                            <p:childTnLst>
                              <p:par>
                                <p:cTn id="129" presetID="10" presetClass="entr" presetSubtype="0" fill="hold" grpId="0" nodeType="afterEffect">
                                  <p:stCondLst>
                                    <p:cond delay="0"/>
                                  </p:stCondLst>
                                  <p:childTnLst>
                                    <p:set>
                                      <p:cBhvr>
                                        <p:cTn id="130" dur="1" fill="hold">
                                          <p:stCondLst>
                                            <p:cond delay="0"/>
                                          </p:stCondLst>
                                        </p:cTn>
                                        <p:tgtEl>
                                          <p:spTgt spid="140"/>
                                        </p:tgtEl>
                                        <p:attrNameLst>
                                          <p:attrName>style.visibility</p:attrName>
                                        </p:attrNameLst>
                                      </p:cBhvr>
                                      <p:to>
                                        <p:strVal val="visible"/>
                                      </p:to>
                                    </p:set>
                                    <p:animEffect transition="in" filter="fade">
                                      <p:cBhvr>
                                        <p:cTn id="131" dur="500"/>
                                        <p:tgtEl>
                                          <p:spTgt spid="140"/>
                                        </p:tgtEl>
                                      </p:cBhvr>
                                    </p:animEffect>
                                  </p:childTnLst>
                                </p:cTn>
                              </p:par>
                            </p:childTnLst>
                          </p:cTn>
                        </p:par>
                        <p:par>
                          <p:cTn id="132" fill="hold">
                            <p:stCondLst>
                              <p:cond delay="17000"/>
                            </p:stCondLst>
                            <p:childTnLst>
                              <p:par>
                                <p:cTn id="133" presetID="10" presetClass="entr" presetSubtype="0" fill="hold" grpId="0" nodeType="afterEffect">
                                  <p:stCondLst>
                                    <p:cond delay="0"/>
                                  </p:stCondLst>
                                  <p:childTnLst>
                                    <p:set>
                                      <p:cBhvr>
                                        <p:cTn id="134" dur="1" fill="hold">
                                          <p:stCondLst>
                                            <p:cond delay="0"/>
                                          </p:stCondLst>
                                        </p:cTn>
                                        <p:tgtEl>
                                          <p:spTgt spid="141"/>
                                        </p:tgtEl>
                                        <p:attrNameLst>
                                          <p:attrName>style.visibility</p:attrName>
                                        </p:attrNameLst>
                                      </p:cBhvr>
                                      <p:to>
                                        <p:strVal val="visible"/>
                                      </p:to>
                                    </p:set>
                                    <p:animEffect transition="in" filter="fade">
                                      <p:cBhvr>
                                        <p:cTn id="135" dur="500"/>
                                        <p:tgtEl>
                                          <p:spTgt spid="141"/>
                                        </p:tgtEl>
                                      </p:cBhvr>
                                    </p:animEffect>
                                  </p:childTnLst>
                                </p:cTn>
                              </p:par>
                            </p:childTnLst>
                          </p:cTn>
                        </p:par>
                        <p:par>
                          <p:cTn id="136" fill="hold">
                            <p:stCondLst>
                              <p:cond delay="17500"/>
                            </p:stCondLst>
                            <p:childTnLst>
                              <p:par>
                                <p:cTn id="137" presetID="10" presetClass="entr" presetSubtype="0" fill="hold" grpId="0" nodeType="afterEffect">
                                  <p:stCondLst>
                                    <p:cond delay="0"/>
                                  </p:stCondLst>
                                  <p:childTnLst>
                                    <p:set>
                                      <p:cBhvr>
                                        <p:cTn id="138" dur="1" fill="hold">
                                          <p:stCondLst>
                                            <p:cond delay="0"/>
                                          </p:stCondLst>
                                        </p:cTn>
                                        <p:tgtEl>
                                          <p:spTgt spid="142"/>
                                        </p:tgtEl>
                                        <p:attrNameLst>
                                          <p:attrName>style.visibility</p:attrName>
                                        </p:attrNameLst>
                                      </p:cBhvr>
                                      <p:to>
                                        <p:strVal val="visible"/>
                                      </p:to>
                                    </p:set>
                                    <p:animEffect transition="in" filter="fade">
                                      <p:cBhvr>
                                        <p:cTn id="139" dur="500"/>
                                        <p:tgtEl>
                                          <p:spTgt spid="142"/>
                                        </p:tgtEl>
                                      </p:cBhvr>
                                    </p:animEffect>
                                  </p:childTnLst>
                                </p:cTn>
                              </p:par>
                            </p:childTnLst>
                          </p:cTn>
                        </p:par>
                        <p:par>
                          <p:cTn id="140" fill="hold">
                            <p:stCondLst>
                              <p:cond delay="18000"/>
                            </p:stCondLst>
                            <p:childTnLst>
                              <p:par>
                                <p:cTn id="141" presetID="10" presetClass="entr" presetSubtype="0" fill="hold" grpId="0" nodeType="afterEffect">
                                  <p:stCondLst>
                                    <p:cond delay="0"/>
                                  </p:stCondLst>
                                  <p:childTnLst>
                                    <p:set>
                                      <p:cBhvr>
                                        <p:cTn id="142" dur="1" fill="hold">
                                          <p:stCondLst>
                                            <p:cond delay="0"/>
                                          </p:stCondLst>
                                        </p:cTn>
                                        <p:tgtEl>
                                          <p:spTgt spid="143"/>
                                        </p:tgtEl>
                                        <p:attrNameLst>
                                          <p:attrName>style.visibility</p:attrName>
                                        </p:attrNameLst>
                                      </p:cBhvr>
                                      <p:to>
                                        <p:strVal val="visible"/>
                                      </p:to>
                                    </p:set>
                                    <p:animEffect transition="in" filter="fade">
                                      <p:cBhvr>
                                        <p:cTn id="143" dur="500"/>
                                        <p:tgtEl>
                                          <p:spTgt spid="143"/>
                                        </p:tgtEl>
                                      </p:cBhvr>
                                    </p:animEffect>
                                  </p:childTnLst>
                                </p:cTn>
                              </p:par>
                            </p:childTnLst>
                          </p:cTn>
                        </p:par>
                        <p:par>
                          <p:cTn id="144" fill="hold">
                            <p:stCondLst>
                              <p:cond delay="18500"/>
                            </p:stCondLst>
                            <p:childTnLst>
                              <p:par>
                                <p:cTn id="145" presetID="10" presetClass="entr" presetSubtype="0" fill="hold" grpId="0" nodeType="afterEffect">
                                  <p:stCondLst>
                                    <p:cond delay="0"/>
                                  </p:stCondLst>
                                  <p:childTnLst>
                                    <p:set>
                                      <p:cBhvr>
                                        <p:cTn id="146" dur="1" fill="hold">
                                          <p:stCondLst>
                                            <p:cond delay="0"/>
                                          </p:stCondLst>
                                        </p:cTn>
                                        <p:tgtEl>
                                          <p:spTgt spid="144"/>
                                        </p:tgtEl>
                                        <p:attrNameLst>
                                          <p:attrName>style.visibility</p:attrName>
                                        </p:attrNameLst>
                                      </p:cBhvr>
                                      <p:to>
                                        <p:strVal val="visible"/>
                                      </p:to>
                                    </p:set>
                                    <p:animEffect transition="in" filter="fade">
                                      <p:cBhvr>
                                        <p:cTn id="147" dur="500"/>
                                        <p:tgtEl>
                                          <p:spTgt spid="144"/>
                                        </p:tgtEl>
                                      </p:cBhvr>
                                    </p:animEffect>
                                  </p:childTnLst>
                                </p:cTn>
                              </p:par>
                            </p:childTnLst>
                          </p:cTn>
                        </p:par>
                        <p:par>
                          <p:cTn id="148" fill="hold">
                            <p:stCondLst>
                              <p:cond delay="19000"/>
                            </p:stCondLst>
                            <p:childTnLst>
                              <p:par>
                                <p:cTn id="149" presetID="10" presetClass="entr" presetSubtype="0" fill="hold" grpId="0" nodeType="afterEffect">
                                  <p:stCondLst>
                                    <p:cond delay="0"/>
                                  </p:stCondLst>
                                  <p:childTnLst>
                                    <p:set>
                                      <p:cBhvr>
                                        <p:cTn id="150" dur="1" fill="hold">
                                          <p:stCondLst>
                                            <p:cond delay="0"/>
                                          </p:stCondLst>
                                        </p:cTn>
                                        <p:tgtEl>
                                          <p:spTgt spid="146"/>
                                        </p:tgtEl>
                                        <p:attrNameLst>
                                          <p:attrName>style.visibility</p:attrName>
                                        </p:attrNameLst>
                                      </p:cBhvr>
                                      <p:to>
                                        <p:strVal val="visible"/>
                                      </p:to>
                                    </p:set>
                                    <p:animEffect transition="in" filter="fade">
                                      <p:cBhvr>
                                        <p:cTn id="151"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 grpId="0" animBg="1"/>
      <p:bldP spid="129" grpId="0" animBg="1"/>
      <p:bldP spid="130" grpId="0" animBg="1"/>
      <p:bldP spid="131" grpId="0" animBg="1"/>
      <p:bldP spid="132" grpId="0" animBg="1"/>
      <p:bldP spid="133" grpId="0" animBg="1"/>
      <p:bldP spid="134" grpId="0" animBg="1"/>
      <p:bldP spid="135" grpId="0" animBg="1"/>
      <p:bldP spid="136"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163" grpId="0" animBg="1"/>
      <p:bldP spid="16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ti.com/diagrams/med_msp-exp432p401r_msp-exp432p401r_sider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flipH="1">
            <a:off x="2975997" y="1929073"/>
            <a:ext cx="2990850" cy="19224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45140" y="154771"/>
            <a:ext cx="8798859" cy="615553"/>
          </a:xfrm>
          <a:prstGeom prst="rect">
            <a:avLst/>
          </a:prstGeom>
          <a:noFill/>
        </p:spPr>
        <p:txBody>
          <a:bodyPr wrap="square" rtlCol="0">
            <a:spAutoFit/>
          </a:bodyPr>
          <a:lstStyle/>
          <a:p>
            <a:pPr fontAlgn="auto">
              <a:spcBef>
                <a:spcPts val="0"/>
              </a:spcBef>
              <a:spcAft>
                <a:spcPts val="0"/>
              </a:spcAft>
            </a:pPr>
            <a:r>
              <a:rPr lang="en-US" sz="3400" dirty="0" smtClean="0">
                <a:solidFill>
                  <a:prstClr val="black">
                    <a:lumMod val="85000"/>
                    <a:lumOff val="15000"/>
                  </a:prstClr>
                </a:solidFill>
                <a:latin typeface="+mj-lt"/>
              </a:rPr>
              <a:t>Meet the </a:t>
            </a:r>
            <a:r>
              <a:rPr lang="en-US" sz="3400" dirty="0" smtClean="0">
                <a:solidFill>
                  <a:srgbClr val="FF4F4F"/>
                </a:solidFill>
                <a:latin typeface="+mj-lt"/>
              </a:rPr>
              <a:t>TI LaunchPad </a:t>
            </a:r>
            <a:r>
              <a:rPr lang="en-US" sz="3400" smtClean="0">
                <a:solidFill>
                  <a:srgbClr val="FF4F4F"/>
                </a:solidFill>
                <a:latin typeface="+mj-lt"/>
              </a:rPr>
              <a:t>microcontroller kit</a:t>
            </a:r>
            <a:endParaRPr lang="en-US" sz="3400" dirty="0" smtClean="0">
              <a:solidFill>
                <a:srgbClr val="FF4F4F"/>
              </a:solidFill>
              <a:latin typeface="+mj-lt"/>
            </a:endParaRPr>
          </a:p>
        </p:txBody>
      </p:sp>
      <p:sp>
        <p:nvSpPr>
          <p:cNvPr id="4" name="TextBox 3"/>
          <p:cNvSpPr txBox="1"/>
          <p:nvPr/>
        </p:nvSpPr>
        <p:spPr>
          <a:xfrm>
            <a:off x="244401" y="1414633"/>
            <a:ext cx="3455895" cy="707886"/>
          </a:xfrm>
          <a:prstGeom prst="rect">
            <a:avLst/>
          </a:prstGeom>
          <a:noFill/>
        </p:spPr>
        <p:txBody>
          <a:bodyPr wrap="square" rtlCol="0">
            <a:spAutoFit/>
          </a:bodyPr>
          <a:lstStyle/>
          <a:p>
            <a:pPr fontAlgn="auto">
              <a:spcBef>
                <a:spcPts val="0"/>
              </a:spcBef>
              <a:spcAft>
                <a:spcPts val="0"/>
              </a:spcAft>
            </a:pPr>
            <a:r>
              <a:rPr lang="en-US" sz="2000" smtClean="0">
                <a:solidFill>
                  <a:prstClr val="black"/>
                </a:solidFill>
                <a:latin typeface="+mj-lt"/>
              </a:rPr>
              <a:t>Program </a:t>
            </a:r>
            <a:r>
              <a:rPr lang="en-US" sz="2000" dirty="0" smtClean="0">
                <a:solidFill>
                  <a:prstClr val="black"/>
                </a:solidFill>
                <a:latin typeface="+mj-lt"/>
              </a:rPr>
              <a:t>&amp; control over USB</a:t>
            </a:r>
            <a:br>
              <a:rPr lang="en-US" sz="2000" dirty="0" smtClean="0">
                <a:solidFill>
                  <a:prstClr val="black"/>
                </a:solidFill>
                <a:latin typeface="+mj-lt"/>
              </a:rPr>
            </a:br>
            <a:endParaRPr lang="en-US" sz="2000" dirty="0">
              <a:solidFill>
                <a:prstClr val="black"/>
              </a:solidFill>
              <a:latin typeface="+mj-lt"/>
            </a:endParaRPr>
          </a:p>
        </p:txBody>
      </p:sp>
      <p:sp>
        <p:nvSpPr>
          <p:cNvPr id="5" name="TextBox 4"/>
          <p:cNvSpPr txBox="1"/>
          <p:nvPr/>
        </p:nvSpPr>
        <p:spPr>
          <a:xfrm>
            <a:off x="305634" y="3492752"/>
            <a:ext cx="4365813" cy="1015663"/>
          </a:xfrm>
          <a:prstGeom prst="rect">
            <a:avLst/>
          </a:prstGeom>
          <a:noFill/>
        </p:spPr>
        <p:txBody>
          <a:bodyPr wrap="square" rtlCol="0">
            <a:spAutoFit/>
          </a:bodyPr>
          <a:lstStyle/>
          <a:p>
            <a:pPr fontAlgn="auto">
              <a:spcBef>
                <a:spcPts val="0"/>
              </a:spcBef>
              <a:spcAft>
                <a:spcPts val="0"/>
              </a:spcAft>
            </a:pPr>
            <a:r>
              <a:rPr lang="en-US" sz="2000" dirty="0" smtClean="0">
                <a:solidFill>
                  <a:prstClr val="black"/>
                </a:solidFill>
                <a:latin typeface="+mj-lt"/>
              </a:rPr>
              <a:t>Exposed socket and header pins to interface with the physical world!</a:t>
            </a:r>
          </a:p>
          <a:p>
            <a:pPr fontAlgn="auto">
              <a:spcBef>
                <a:spcPts val="0"/>
              </a:spcBef>
              <a:spcAft>
                <a:spcPts val="0"/>
              </a:spcAft>
            </a:pPr>
            <a:r>
              <a:rPr lang="en-US" sz="2000" dirty="0" smtClean="0">
                <a:latin typeface="+mj-lt"/>
              </a:rPr>
              <a:t>INPUTS </a:t>
            </a:r>
            <a:r>
              <a:rPr lang="en-US" sz="2000" smtClean="0">
                <a:latin typeface="+mj-lt"/>
              </a:rPr>
              <a:t>&amp; OUTPUTS</a:t>
            </a:r>
            <a:endParaRPr lang="en-US" sz="2000" dirty="0">
              <a:latin typeface="+mj-lt"/>
            </a:endParaRPr>
          </a:p>
        </p:txBody>
      </p:sp>
      <p:sp>
        <p:nvSpPr>
          <p:cNvPr id="6" name="TextBox 5"/>
          <p:cNvSpPr txBox="1"/>
          <p:nvPr/>
        </p:nvSpPr>
        <p:spPr>
          <a:xfrm>
            <a:off x="5018241" y="4039536"/>
            <a:ext cx="3713446" cy="400110"/>
          </a:xfrm>
          <a:prstGeom prst="rect">
            <a:avLst/>
          </a:prstGeom>
          <a:noFill/>
        </p:spPr>
        <p:txBody>
          <a:bodyPr wrap="square" rtlCol="0">
            <a:spAutoFit/>
          </a:bodyPr>
          <a:lstStyle/>
          <a:p>
            <a:pPr fontAlgn="auto">
              <a:spcBef>
                <a:spcPts val="0"/>
              </a:spcBef>
              <a:spcAft>
                <a:spcPts val="0"/>
              </a:spcAft>
            </a:pPr>
            <a:r>
              <a:rPr lang="en-US" sz="2000" smtClean="0">
                <a:solidFill>
                  <a:prstClr val="black"/>
                </a:solidFill>
                <a:latin typeface="+mj-lt"/>
              </a:rPr>
              <a:t>“Quick start” LEDs </a:t>
            </a:r>
            <a:r>
              <a:rPr lang="en-US" sz="2000" dirty="0" smtClean="0">
                <a:solidFill>
                  <a:prstClr val="black"/>
                </a:solidFill>
                <a:latin typeface="+mj-lt"/>
              </a:rPr>
              <a:t>&amp; buttons</a:t>
            </a:r>
            <a:endParaRPr lang="en-US" sz="2000" dirty="0">
              <a:solidFill>
                <a:prstClr val="black"/>
              </a:solidFill>
              <a:latin typeface="+mj-lt"/>
            </a:endParaRPr>
          </a:p>
        </p:txBody>
      </p:sp>
      <p:sp>
        <p:nvSpPr>
          <p:cNvPr id="7" name="TextBox 6"/>
          <p:cNvSpPr txBox="1"/>
          <p:nvPr/>
        </p:nvSpPr>
        <p:spPr>
          <a:xfrm>
            <a:off x="4595246" y="1061162"/>
            <a:ext cx="4238787" cy="707886"/>
          </a:xfrm>
          <a:prstGeom prst="rect">
            <a:avLst/>
          </a:prstGeom>
          <a:noFill/>
        </p:spPr>
        <p:txBody>
          <a:bodyPr wrap="square" rtlCol="0">
            <a:spAutoFit/>
          </a:bodyPr>
          <a:lstStyle/>
          <a:p>
            <a:pPr algn="r" fontAlgn="auto">
              <a:spcBef>
                <a:spcPts val="0"/>
              </a:spcBef>
              <a:spcAft>
                <a:spcPts val="0"/>
              </a:spcAft>
            </a:pPr>
            <a:r>
              <a:rPr lang="en-US" sz="2000" smtClean="0">
                <a:solidFill>
                  <a:prstClr val="black"/>
                </a:solidFill>
                <a:latin typeface="+mj-lt"/>
              </a:rPr>
              <a:t>The MSP432P401R microcontroller, brain of the TI-RSLK</a:t>
            </a:r>
            <a:endParaRPr lang="en-US" sz="2000" dirty="0">
              <a:solidFill>
                <a:prstClr val="black"/>
              </a:solidFill>
              <a:latin typeface="+mj-lt"/>
            </a:endParaRPr>
          </a:p>
        </p:txBody>
      </p:sp>
      <p:grpSp>
        <p:nvGrpSpPr>
          <p:cNvPr id="12" name="Group 11"/>
          <p:cNvGrpSpPr/>
          <p:nvPr/>
        </p:nvGrpSpPr>
        <p:grpSpPr>
          <a:xfrm>
            <a:off x="1699646" y="1429585"/>
            <a:ext cx="3508725" cy="1040001"/>
            <a:chOff x="1676400" y="2954559"/>
            <a:chExt cx="1981200" cy="703041"/>
          </a:xfrm>
          <a:effectLst>
            <a:outerShdw blurRad="101600" dist="38100" dir="2700000" algn="tl" rotWithShape="0">
              <a:schemeClr val="bg1">
                <a:lumMod val="95000"/>
              </a:schemeClr>
            </a:outerShdw>
          </a:effectLst>
        </p:grpSpPr>
        <p:sp>
          <p:nvSpPr>
            <p:cNvPr id="8" name="Arc 7"/>
            <p:cNvSpPr/>
            <p:nvPr/>
          </p:nvSpPr>
          <p:spPr>
            <a:xfrm flipH="1" flipV="1">
              <a:off x="1676400" y="2954559"/>
              <a:ext cx="1981200" cy="559063"/>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mj-lt"/>
              </a:endParaRPr>
            </a:p>
          </p:txBody>
        </p:sp>
        <p:sp>
          <p:nvSpPr>
            <p:cNvPr id="11" name="Freeform 10"/>
            <p:cNvSpPr/>
            <p:nvPr/>
          </p:nvSpPr>
          <p:spPr>
            <a:xfrm>
              <a:off x="2495550" y="3333750"/>
              <a:ext cx="266700" cy="323850"/>
            </a:xfrm>
            <a:custGeom>
              <a:avLst/>
              <a:gdLst>
                <a:gd name="connsiteX0" fmla="*/ 0 w 266700"/>
                <a:gd name="connsiteY0" fmla="*/ 0 h 323850"/>
                <a:gd name="connsiteX1" fmla="*/ 266700 w 266700"/>
                <a:gd name="connsiteY1" fmla="*/ 190500 h 323850"/>
                <a:gd name="connsiteX2" fmla="*/ 28575 w 266700"/>
                <a:gd name="connsiteY2" fmla="*/ 323850 h 323850"/>
              </a:gdLst>
              <a:ahLst/>
              <a:cxnLst>
                <a:cxn ang="0">
                  <a:pos x="connsiteX0" y="connsiteY0"/>
                </a:cxn>
                <a:cxn ang="0">
                  <a:pos x="connsiteX1" y="connsiteY1"/>
                </a:cxn>
                <a:cxn ang="0">
                  <a:pos x="connsiteX2" y="connsiteY2"/>
                </a:cxn>
              </a:cxnLst>
              <a:rect l="l" t="t" r="r" b="b"/>
              <a:pathLst>
                <a:path w="266700" h="323850">
                  <a:moveTo>
                    <a:pt x="0" y="0"/>
                  </a:moveTo>
                  <a:lnTo>
                    <a:pt x="266700" y="190500"/>
                  </a:lnTo>
                  <a:lnTo>
                    <a:pt x="28575" y="3238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j-lt"/>
              </a:endParaRPr>
            </a:p>
          </p:txBody>
        </p:sp>
      </p:grpSp>
      <p:grpSp>
        <p:nvGrpSpPr>
          <p:cNvPr id="13" name="Group 12"/>
          <p:cNvGrpSpPr/>
          <p:nvPr/>
        </p:nvGrpSpPr>
        <p:grpSpPr>
          <a:xfrm flipV="1">
            <a:off x="1905834" y="2987451"/>
            <a:ext cx="3934013" cy="910300"/>
            <a:chOff x="1676400" y="2954559"/>
            <a:chExt cx="1981200" cy="703041"/>
          </a:xfrm>
          <a:effectLst>
            <a:outerShdw blurRad="101600" dist="38100" dir="2700000" algn="tl" rotWithShape="0">
              <a:schemeClr val="bg1">
                <a:lumMod val="95000"/>
              </a:schemeClr>
            </a:outerShdw>
          </a:effectLst>
        </p:grpSpPr>
        <p:sp>
          <p:nvSpPr>
            <p:cNvPr id="14" name="Arc 13"/>
            <p:cNvSpPr/>
            <p:nvPr/>
          </p:nvSpPr>
          <p:spPr>
            <a:xfrm flipH="1" flipV="1">
              <a:off x="1676400" y="2954559"/>
              <a:ext cx="1981200" cy="559063"/>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mj-lt"/>
              </a:endParaRPr>
            </a:p>
          </p:txBody>
        </p:sp>
        <p:sp>
          <p:nvSpPr>
            <p:cNvPr id="15" name="Freeform 14"/>
            <p:cNvSpPr/>
            <p:nvPr/>
          </p:nvSpPr>
          <p:spPr>
            <a:xfrm>
              <a:off x="2495550" y="3333750"/>
              <a:ext cx="266700" cy="323850"/>
            </a:xfrm>
            <a:custGeom>
              <a:avLst/>
              <a:gdLst>
                <a:gd name="connsiteX0" fmla="*/ 0 w 266700"/>
                <a:gd name="connsiteY0" fmla="*/ 0 h 323850"/>
                <a:gd name="connsiteX1" fmla="*/ 266700 w 266700"/>
                <a:gd name="connsiteY1" fmla="*/ 190500 h 323850"/>
                <a:gd name="connsiteX2" fmla="*/ 28575 w 266700"/>
                <a:gd name="connsiteY2" fmla="*/ 323850 h 323850"/>
              </a:gdLst>
              <a:ahLst/>
              <a:cxnLst>
                <a:cxn ang="0">
                  <a:pos x="connsiteX0" y="connsiteY0"/>
                </a:cxn>
                <a:cxn ang="0">
                  <a:pos x="connsiteX1" y="connsiteY1"/>
                </a:cxn>
                <a:cxn ang="0">
                  <a:pos x="connsiteX2" y="connsiteY2"/>
                </a:cxn>
              </a:cxnLst>
              <a:rect l="l" t="t" r="r" b="b"/>
              <a:pathLst>
                <a:path w="266700" h="323850">
                  <a:moveTo>
                    <a:pt x="0" y="0"/>
                  </a:moveTo>
                  <a:lnTo>
                    <a:pt x="266700" y="190500"/>
                  </a:lnTo>
                  <a:lnTo>
                    <a:pt x="28575" y="3238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j-lt"/>
              </a:endParaRPr>
            </a:p>
          </p:txBody>
        </p:sp>
      </p:grpSp>
      <p:grpSp>
        <p:nvGrpSpPr>
          <p:cNvPr id="16" name="Group 15"/>
          <p:cNvGrpSpPr/>
          <p:nvPr/>
        </p:nvGrpSpPr>
        <p:grpSpPr>
          <a:xfrm rot="4304677" flipH="1">
            <a:off x="4643214" y="2675589"/>
            <a:ext cx="1581978" cy="1245014"/>
            <a:chOff x="1676400" y="2954559"/>
            <a:chExt cx="1981200" cy="703041"/>
          </a:xfrm>
          <a:effectLst>
            <a:outerShdw blurRad="101600" dist="38100" dir="2700000" algn="tl" rotWithShape="0">
              <a:schemeClr val="bg1">
                <a:lumMod val="95000"/>
              </a:schemeClr>
            </a:outerShdw>
          </a:effectLst>
        </p:grpSpPr>
        <p:sp>
          <p:nvSpPr>
            <p:cNvPr id="17" name="Arc 16"/>
            <p:cNvSpPr/>
            <p:nvPr/>
          </p:nvSpPr>
          <p:spPr>
            <a:xfrm flipH="1" flipV="1">
              <a:off x="1676400" y="2954559"/>
              <a:ext cx="1981200" cy="559063"/>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mj-lt"/>
              </a:endParaRPr>
            </a:p>
          </p:txBody>
        </p:sp>
        <p:sp>
          <p:nvSpPr>
            <p:cNvPr id="18" name="Freeform 17"/>
            <p:cNvSpPr/>
            <p:nvPr/>
          </p:nvSpPr>
          <p:spPr>
            <a:xfrm>
              <a:off x="2495550" y="3333750"/>
              <a:ext cx="266700" cy="323850"/>
            </a:xfrm>
            <a:custGeom>
              <a:avLst/>
              <a:gdLst>
                <a:gd name="connsiteX0" fmla="*/ 0 w 266700"/>
                <a:gd name="connsiteY0" fmla="*/ 0 h 323850"/>
                <a:gd name="connsiteX1" fmla="*/ 266700 w 266700"/>
                <a:gd name="connsiteY1" fmla="*/ 190500 h 323850"/>
                <a:gd name="connsiteX2" fmla="*/ 28575 w 266700"/>
                <a:gd name="connsiteY2" fmla="*/ 323850 h 323850"/>
              </a:gdLst>
              <a:ahLst/>
              <a:cxnLst>
                <a:cxn ang="0">
                  <a:pos x="connsiteX0" y="connsiteY0"/>
                </a:cxn>
                <a:cxn ang="0">
                  <a:pos x="connsiteX1" y="connsiteY1"/>
                </a:cxn>
                <a:cxn ang="0">
                  <a:pos x="connsiteX2" y="connsiteY2"/>
                </a:cxn>
              </a:cxnLst>
              <a:rect l="l" t="t" r="r" b="b"/>
              <a:pathLst>
                <a:path w="266700" h="323850">
                  <a:moveTo>
                    <a:pt x="0" y="0"/>
                  </a:moveTo>
                  <a:lnTo>
                    <a:pt x="266700" y="190500"/>
                  </a:lnTo>
                  <a:lnTo>
                    <a:pt x="28575" y="32385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j-lt"/>
              </a:endParaRPr>
            </a:p>
          </p:txBody>
        </p:sp>
      </p:grpSp>
      <p:grpSp>
        <p:nvGrpSpPr>
          <p:cNvPr id="19" name="Group 18"/>
          <p:cNvGrpSpPr/>
          <p:nvPr/>
        </p:nvGrpSpPr>
        <p:grpSpPr>
          <a:xfrm rot="9900000" flipV="1">
            <a:off x="2874423" y="2063775"/>
            <a:ext cx="4364514" cy="1011764"/>
            <a:chOff x="1676400" y="2954559"/>
            <a:chExt cx="1981200" cy="703041"/>
          </a:xfrm>
          <a:effectLst>
            <a:outerShdw blurRad="101600" dist="38100" dir="2700000" algn="tl" rotWithShape="0">
              <a:schemeClr val="bg1">
                <a:lumMod val="95000"/>
              </a:schemeClr>
            </a:outerShdw>
          </a:effectLst>
        </p:grpSpPr>
        <p:sp>
          <p:nvSpPr>
            <p:cNvPr id="20" name="Arc 19"/>
            <p:cNvSpPr/>
            <p:nvPr/>
          </p:nvSpPr>
          <p:spPr>
            <a:xfrm flipH="1" flipV="1">
              <a:off x="1676400" y="2954559"/>
              <a:ext cx="1981200" cy="559063"/>
            </a:xfrm>
            <a:prstGeom prst="arc">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fontAlgn="auto">
                <a:spcBef>
                  <a:spcPts val="0"/>
                </a:spcBef>
                <a:spcAft>
                  <a:spcPts val="0"/>
                </a:spcAft>
              </a:pPr>
              <a:endParaRPr lang="en-US">
                <a:solidFill>
                  <a:prstClr val="black"/>
                </a:solidFill>
                <a:latin typeface="+mj-lt"/>
              </a:endParaRPr>
            </a:p>
          </p:txBody>
        </p:sp>
        <p:sp>
          <p:nvSpPr>
            <p:cNvPr id="21" name="Freeform 20"/>
            <p:cNvSpPr/>
            <p:nvPr/>
          </p:nvSpPr>
          <p:spPr>
            <a:xfrm>
              <a:off x="2495550" y="3333750"/>
              <a:ext cx="266700" cy="323850"/>
            </a:xfrm>
            <a:custGeom>
              <a:avLst/>
              <a:gdLst>
                <a:gd name="connsiteX0" fmla="*/ 0 w 266700"/>
                <a:gd name="connsiteY0" fmla="*/ 0 h 323850"/>
                <a:gd name="connsiteX1" fmla="*/ 266700 w 266700"/>
                <a:gd name="connsiteY1" fmla="*/ 190500 h 323850"/>
                <a:gd name="connsiteX2" fmla="*/ 28575 w 266700"/>
                <a:gd name="connsiteY2" fmla="*/ 323850 h 323850"/>
              </a:gdLst>
              <a:ahLst/>
              <a:cxnLst>
                <a:cxn ang="0">
                  <a:pos x="connsiteX0" y="connsiteY0"/>
                </a:cxn>
                <a:cxn ang="0">
                  <a:pos x="connsiteX1" y="connsiteY1"/>
                </a:cxn>
                <a:cxn ang="0">
                  <a:pos x="connsiteX2" y="connsiteY2"/>
                </a:cxn>
              </a:cxnLst>
              <a:rect l="l" t="t" r="r" b="b"/>
              <a:pathLst>
                <a:path w="266700" h="323850">
                  <a:moveTo>
                    <a:pt x="0" y="0"/>
                  </a:moveTo>
                  <a:lnTo>
                    <a:pt x="266700" y="190500"/>
                  </a:lnTo>
                  <a:lnTo>
                    <a:pt x="28575" y="323850"/>
                  </a:ln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spcBef>
                  <a:spcPts val="0"/>
                </a:spcBef>
                <a:spcAft>
                  <a:spcPts val="0"/>
                </a:spcAft>
              </a:pPr>
              <a:endParaRPr lang="en-US">
                <a:solidFill>
                  <a:prstClr val="white"/>
                </a:solidFill>
                <a:latin typeface="+mj-lt"/>
              </a:endParaRPr>
            </a:p>
          </p:txBody>
        </p:sp>
      </p:grpSp>
    </p:spTree>
    <p:extLst>
      <p:ext uri="{BB962C8B-B14F-4D97-AF65-F5344CB8AC3E}">
        <p14:creationId xmlns:p14="http://schemas.microsoft.com/office/powerpoint/2010/main" val="395797292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1+#ppt_w/2"/>
                                          </p:val>
                                        </p:tav>
                                        <p:tav tm="100000">
                                          <p:val>
                                            <p:strVal val="#ppt_x"/>
                                          </p:val>
                                        </p:tav>
                                      </p:tavLst>
                                    </p:anim>
                                    <p:anim calcmode="lin" valueType="num">
                                      <p:cBhvr additive="base">
                                        <p:cTn id="12"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500" fill="hold"/>
                                        <p:tgtEl>
                                          <p:spTgt spid="16"/>
                                        </p:tgtEl>
                                        <p:attrNameLst>
                                          <p:attrName>ppt_x</p:attrName>
                                        </p:attrNameLst>
                                      </p:cBhvr>
                                      <p:tavLst>
                                        <p:tav tm="0">
                                          <p:val>
                                            <p:strVal val="#ppt_x"/>
                                          </p:val>
                                        </p:tav>
                                        <p:tav tm="100000">
                                          <p:val>
                                            <p:strVal val="#ppt_x"/>
                                          </p:val>
                                        </p:tav>
                                      </p:tavLst>
                                    </p:anim>
                                    <p:anim calcmode="lin" valueType="num">
                                      <p:cBhvr additive="base">
                                        <p:cTn id="3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0-#ppt_w/2"/>
                                          </p:val>
                                        </p:tav>
                                        <p:tav tm="100000">
                                          <p:val>
                                            <p:strVal val="#ppt_x"/>
                                          </p:val>
                                        </p:tav>
                                      </p:tavLst>
                                    </p:anim>
                                    <p:anim calcmode="lin" valueType="num">
                                      <p:cBhvr additive="base">
                                        <p:cTn id="40"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381000" y="514360"/>
            <a:ext cx="3106022" cy="412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5" y="4635067"/>
            <a:ext cx="9159069" cy="558800"/>
          </a:xfrm>
          <a:prstGeom prst="rect">
            <a:avLst/>
          </a:prstGeom>
          <a:ln/>
        </p:spPr>
        <p:style>
          <a:lnRef idx="0">
            <a:schemeClr val="accent1"/>
          </a:lnRef>
          <a:fillRef idx="3">
            <a:schemeClr val="accent1"/>
          </a:fillRef>
          <a:effectRef idx="3">
            <a:schemeClr val="accent1"/>
          </a:effectRef>
          <a:fontRef idx="minor">
            <a:schemeClr val="lt1"/>
          </a:fontRef>
        </p:style>
        <p:txBody>
          <a:bodyPr anchor="ctr"/>
          <a:lstStyle/>
          <a:p>
            <a:pPr algn="ctr">
              <a:defRPr/>
            </a:pPr>
            <a:endParaRPr lang="en-US">
              <a:solidFill>
                <a:srgbClr val="FFFFFF"/>
              </a:solidFill>
            </a:endParaRPr>
          </a:p>
        </p:txBody>
      </p:sp>
      <p:sp>
        <p:nvSpPr>
          <p:cNvPr id="6" name="Title 1"/>
          <p:cNvSpPr>
            <a:spLocks noGrp="1"/>
          </p:cNvSpPr>
          <p:nvPr>
            <p:ph type="title"/>
          </p:nvPr>
        </p:nvSpPr>
        <p:spPr>
          <a:xfrm>
            <a:off x="51216" y="-104258"/>
            <a:ext cx="8813800" cy="814388"/>
          </a:xfrm>
        </p:spPr>
        <p:txBody>
          <a:bodyPr/>
          <a:lstStyle/>
          <a:p>
            <a:pPr lvl="0" eaLnBrk="1" hangingPunct="1">
              <a:defRPr/>
            </a:pPr>
            <a:r>
              <a:rPr lang="en-US" sz="2800" dirty="0" smtClean="0">
                <a:solidFill>
                  <a:srgbClr val="DE0000"/>
                </a:solidFill>
                <a:ea typeface="MS PGothic" pitchFamily="34" charset="-128"/>
              </a:rPr>
              <a:t>MSP432 </a:t>
            </a:r>
            <a:r>
              <a:rPr lang="en-US" sz="2800" dirty="0" err="1">
                <a:solidFill>
                  <a:srgbClr val="DE0000"/>
                </a:solidFill>
                <a:ea typeface="MS PGothic" pitchFamily="34" charset="-128"/>
              </a:rPr>
              <a:t>LaunchPad</a:t>
            </a:r>
            <a:endParaRPr lang="en-US" sz="2800" dirty="0">
              <a:solidFill>
                <a:srgbClr val="000000">
                  <a:lumMod val="75000"/>
                  <a:lumOff val="25000"/>
                </a:srgbClr>
              </a:solidFill>
              <a:ea typeface="MS PGothic" pitchFamily="34" charset="-128"/>
            </a:endParaRPr>
          </a:p>
        </p:txBody>
      </p:sp>
      <p:sp>
        <p:nvSpPr>
          <p:cNvPr id="8" name="Rectangle 7"/>
          <p:cNvSpPr/>
          <p:nvPr/>
        </p:nvSpPr>
        <p:spPr>
          <a:xfrm>
            <a:off x="92125" y="457412"/>
            <a:ext cx="8890000" cy="341919"/>
          </a:xfrm>
          <a:prstGeom prst="rect">
            <a:avLst/>
          </a:prstGeom>
        </p:spPr>
        <p:txBody>
          <a:bodyPr lIns="64291" tIns="32146" rIns="64291" bIns="32146">
            <a:spAutoFit/>
          </a:bodyPr>
          <a:lstStyle/>
          <a:p>
            <a:pPr>
              <a:defRPr/>
            </a:pPr>
            <a:r>
              <a:rPr lang="en-US" kern="0" dirty="0">
                <a:solidFill>
                  <a:srgbClr val="000000">
                    <a:lumMod val="75000"/>
                    <a:lumOff val="25000"/>
                  </a:srgbClr>
                </a:solidFill>
                <a:cs typeface="Arial" charset="0"/>
              </a:rPr>
              <a:t>Introducing the </a:t>
            </a:r>
            <a:r>
              <a:rPr lang="en-US" kern="0" dirty="0" err="1" smtClean="0">
                <a:solidFill>
                  <a:srgbClr val="000000">
                    <a:lumMod val="75000"/>
                    <a:lumOff val="25000"/>
                  </a:srgbClr>
                </a:solidFill>
                <a:cs typeface="Arial" charset="0"/>
              </a:rPr>
              <a:t>SimpleLink</a:t>
            </a:r>
            <a:r>
              <a:rPr lang="en-US" kern="0" dirty="0" smtClean="0">
                <a:solidFill>
                  <a:srgbClr val="000000">
                    <a:lumMod val="75000"/>
                    <a:lumOff val="25000"/>
                  </a:srgbClr>
                </a:solidFill>
                <a:cs typeface="Arial" charset="0"/>
              </a:rPr>
              <a:t> MSP432 </a:t>
            </a:r>
            <a:r>
              <a:rPr lang="en-US" kern="0" dirty="0">
                <a:solidFill>
                  <a:srgbClr val="000000">
                    <a:lumMod val="75000"/>
                    <a:lumOff val="25000"/>
                  </a:srgbClr>
                </a:solidFill>
                <a:cs typeface="Arial" charset="0"/>
              </a:rPr>
              <a:t>processor for Low Power + Performance</a:t>
            </a:r>
            <a:endParaRPr lang="en-US" dirty="0">
              <a:solidFill>
                <a:srgbClr val="000000"/>
              </a:solidFill>
              <a:cs typeface="Arial" charset="0"/>
            </a:endParaRPr>
          </a:p>
        </p:txBody>
      </p:sp>
      <p:sp>
        <p:nvSpPr>
          <p:cNvPr id="9" name="Rectangle 8"/>
          <p:cNvSpPr/>
          <p:nvPr/>
        </p:nvSpPr>
        <p:spPr>
          <a:xfrm>
            <a:off x="4205264" y="847753"/>
            <a:ext cx="4830762" cy="2308324"/>
          </a:xfrm>
          <a:prstGeom prst="rect">
            <a:avLst/>
          </a:prstGeom>
        </p:spPr>
        <p:txBody>
          <a:bodyPr>
            <a:spAutoFit/>
          </a:bodyPr>
          <a:lstStyle/>
          <a:p>
            <a:pPr>
              <a:defRPr/>
            </a:pPr>
            <a:r>
              <a:rPr lang="en-US" b="1" dirty="0">
                <a:solidFill>
                  <a:srgbClr val="000000"/>
                </a:solidFill>
                <a:cs typeface="Arial" charset="0"/>
              </a:rPr>
              <a:t>Target MCU: </a:t>
            </a:r>
            <a:r>
              <a:rPr lang="en-US" dirty="0">
                <a:solidFill>
                  <a:srgbClr val="000000"/>
                </a:solidFill>
                <a:cs typeface="Arial" charset="0"/>
              </a:rPr>
              <a:t>MSP432P401R</a:t>
            </a:r>
          </a:p>
          <a:p>
            <a:pPr>
              <a:defRPr/>
            </a:pPr>
            <a:r>
              <a:rPr lang="en-US" b="1" dirty="0" err="1">
                <a:solidFill>
                  <a:srgbClr val="000000"/>
                </a:solidFill>
                <a:cs typeface="Arial" charset="0"/>
              </a:rPr>
              <a:t>BoosterPack</a:t>
            </a:r>
            <a:r>
              <a:rPr lang="en-US" b="1" dirty="0">
                <a:solidFill>
                  <a:srgbClr val="000000"/>
                </a:solidFill>
                <a:cs typeface="Arial" charset="0"/>
              </a:rPr>
              <a:t> Pinout: </a:t>
            </a:r>
            <a:r>
              <a:rPr lang="en-US" dirty="0">
                <a:solidFill>
                  <a:srgbClr val="000000"/>
                </a:solidFill>
                <a:cs typeface="Arial" charset="0"/>
              </a:rPr>
              <a:t>40-pin</a:t>
            </a:r>
          </a:p>
          <a:p>
            <a:pPr>
              <a:defRPr/>
            </a:pPr>
            <a:r>
              <a:rPr lang="en-US" b="1" dirty="0">
                <a:solidFill>
                  <a:srgbClr val="000000"/>
                </a:solidFill>
                <a:cs typeface="Arial" charset="0"/>
              </a:rPr>
              <a:t>Specs:</a:t>
            </a:r>
          </a:p>
          <a:p>
            <a:pPr marL="200911" indent="-200911">
              <a:buFont typeface="Arial" pitchFamily="34" charset="0"/>
              <a:buChar char="•"/>
              <a:defRPr/>
            </a:pPr>
            <a:r>
              <a:rPr lang="en-US" dirty="0">
                <a:solidFill>
                  <a:srgbClr val="000000"/>
                </a:solidFill>
                <a:cs typeface="Arial" charset="0"/>
              </a:rPr>
              <a:t>48 MHz 32-bit ARM® Cortex™-M4F CPU</a:t>
            </a:r>
          </a:p>
          <a:p>
            <a:pPr marL="200911" indent="-200911">
              <a:buFont typeface="Arial" pitchFamily="34" charset="0"/>
              <a:buChar char="•"/>
              <a:defRPr/>
            </a:pPr>
            <a:r>
              <a:rPr lang="en-US" dirty="0">
                <a:solidFill>
                  <a:srgbClr val="000000"/>
                </a:solidFill>
                <a:cs typeface="Arial" charset="0"/>
              </a:rPr>
              <a:t>256 kB Flash / 64 kB RAM </a:t>
            </a:r>
          </a:p>
          <a:p>
            <a:pPr marL="200911" indent="-200911">
              <a:buFont typeface="Arial" pitchFamily="34" charset="0"/>
              <a:buChar char="•"/>
              <a:defRPr/>
            </a:pPr>
            <a:r>
              <a:rPr lang="en-US" dirty="0">
                <a:solidFill>
                  <a:srgbClr val="000000"/>
                </a:solidFill>
                <a:cs typeface="Arial" charset="0"/>
              </a:rPr>
              <a:t>14-bit 1MSPS SAR ADC, Timers, </a:t>
            </a:r>
            <a:br>
              <a:rPr lang="en-US" dirty="0">
                <a:solidFill>
                  <a:srgbClr val="000000"/>
                </a:solidFill>
                <a:cs typeface="Arial" charset="0"/>
              </a:rPr>
            </a:br>
            <a:r>
              <a:rPr lang="en-US" dirty="0">
                <a:solidFill>
                  <a:srgbClr val="000000"/>
                </a:solidFill>
                <a:cs typeface="Arial" charset="0"/>
              </a:rPr>
              <a:t>AES Accelerator, I2C, UART, SPI</a:t>
            </a:r>
          </a:p>
          <a:p>
            <a:pPr>
              <a:defRPr/>
            </a:pPr>
            <a:endParaRPr lang="en-US" dirty="0">
              <a:solidFill>
                <a:srgbClr val="000000"/>
              </a:solidFill>
              <a:latin typeface="Rockwell" pitchFamily="18" charset="0"/>
              <a:cs typeface="Arial" charset="0"/>
            </a:endParaRPr>
          </a:p>
        </p:txBody>
      </p:sp>
      <p:sp>
        <p:nvSpPr>
          <p:cNvPr id="10" name="Right Brace 9"/>
          <p:cNvSpPr/>
          <p:nvPr/>
        </p:nvSpPr>
        <p:spPr>
          <a:xfrm>
            <a:off x="3591695" y="882688"/>
            <a:ext cx="260350" cy="3416300"/>
          </a:xfrm>
          <a:prstGeom prst="rightBrace">
            <a:avLst/>
          </a:prstGeom>
          <a:ln w="28575">
            <a:solidFill>
              <a:schemeClr val="bg2">
                <a:lumMod val="75000"/>
              </a:schemeClr>
            </a:solidFill>
          </a:ln>
        </p:spPr>
        <p:style>
          <a:lnRef idx="1">
            <a:schemeClr val="dk1"/>
          </a:lnRef>
          <a:fillRef idx="0">
            <a:schemeClr val="dk1"/>
          </a:fillRef>
          <a:effectRef idx="0">
            <a:schemeClr val="dk1"/>
          </a:effectRef>
          <a:fontRef idx="minor">
            <a:schemeClr val="tx1"/>
          </a:fontRef>
        </p:style>
        <p:txBody>
          <a:bodyPr anchor="ctr"/>
          <a:lstStyle/>
          <a:p>
            <a:pPr algn="ctr">
              <a:defRPr/>
            </a:pPr>
            <a:endParaRPr lang="en-US">
              <a:solidFill>
                <a:srgbClr val="000000"/>
              </a:solidFill>
            </a:endParaRPr>
          </a:p>
        </p:txBody>
      </p:sp>
      <p:sp>
        <p:nvSpPr>
          <p:cNvPr id="11" name="Rectangle 4"/>
          <p:cNvSpPr>
            <a:spLocks noChangeArrowheads="1"/>
          </p:cNvSpPr>
          <p:nvPr/>
        </p:nvSpPr>
        <p:spPr bwMode="auto">
          <a:xfrm>
            <a:off x="4763495" y="3355741"/>
            <a:ext cx="442723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dirty="0">
                <a:solidFill>
                  <a:srgbClr val="000000"/>
                </a:solidFill>
                <a:cs typeface="Arial" charset="0"/>
              </a:rPr>
              <a:t>EnergyTrace+ to measure </a:t>
            </a:r>
            <a:r>
              <a:rPr lang="en-US" dirty="0" smtClean="0">
                <a:solidFill>
                  <a:srgbClr val="000000"/>
                </a:solidFill>
                <a:cs typeface="Arial" charset="0"/>
              </a:rPr>
              <a:t>system </a:t>
            </a:r>
            <a:r>
              <a:rPr lang="en-US" dirty="0">
                <a:solidFill>
                  <a:srgbClr val="000000"/>
                </a:solidFill>
                <a:cs typeface="Arial" charset="0"/>
              </a:rPr>
              <a:t>current</a:t>
            </a:r>
          </a:p>
        </p:txBody>
      </p:sp>
      <p:sp>
        <p:nvSpPr>
          <p:cNvPr id="12" name="Rectangle 5"/>
          <p:cNvSpPr>
            <a:spLocks noChangeArrowheads="1"/>
          </p:cNvSpPr>
          <p:nvPr/>
        </p:nvSpPr>
        <p:spPr bwMode="auto">
          <a:xfrm>
            <a:off x="4748982" y="3748242"/>
            <a:ext cx="41211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dirty="0" smtClean="0">
                <a:solidFill>
                  <a:srgbClr val="000000"/>
                </a:solidFill>
                <a:cs typeface="Arial" charset="0"/>
              </a:rPr>
              <a:t>Good performance balance &amp; </a:t>
            </a:r>
            <a:r>
              <a:rPr lang="en-US" dirty="0">
                <a:solidFill>
                  <a:srgbClr val="000000"/>
                </a:solidFill>
                <a:cs typeface="Arial" charset="0"/>
              </a:rPr>
              <a:t>great for general purpose applications</a:t>
            </a:r>
          </a:p>
        </p:txBody>
      </p:sp>
      <p:sp>
        <p:nvSpPr>
          <p:cNvPr id="13" name="Rectangle 12"/>
          <p:cNvSpPr/>
          <p:nvPr/>
        </p:nvSpPr>
        <p:spPr>
          <a:xfrm>
            <a:off x="4198125" y="2977850"/>
            <a:ext cx="2428870" cy="369332"/>
          </a:xfrm>
          <a:prstGeom prst="rect">
            <a:avLst/>
          </a:prstGeom>
        </p:spPr>
        <p:txBody>
          <a:bodyPr wrap="none">
            <a:spAutoFit/>
          </a:bodyPr>
          <a:lstStyle/>
          <a:p>
            <a:r>
              <a:rPr lang="en-US" dirty="0">
                <a:solidFill>
                  <a:srgbClr val="DE0000"/>
                </a:solidFill>
                <a:cs typeface="Arial" charset="0"/>
              </a:rPr>
              <a:t>Why this </a:t>
            </a:r>
            <a:r>
              <a:rPr lang="en-US" dirty="0" err="1">
                <a:solidFill>
                  <a:srgbClr val="DE0000"/>
                </a:solidFill>
                <a:cs typeface="Arial" charset="0"/>
              </a:rPr>
              <a:t>LaunchPad</a:t>
            </a:r>
            <a:r>
              <a:rPr lang="en-US" dirty="0">
                <a:solidFill>
                  <a:srgbClr val="DE0000"/>
                </a:solidFill>
                <a:cs typeface="Arial" charset="0"/>
              </a:rPr>
              <a:t>?</a:t>
            </a:r>
          </a:p>
        </p:txBody>
      </p:sp>
      <p:sp>
        <p:nvSpPr>
          <p:cNvPr id="14" name="Rectangle 13"/>
          <p:cNvSpPr/>
          <p:nvPr/>
        </p:nvSpPr>
        <p:spPr>
          <a:xfrm>
            <a:off x="1545428" y="4210087"/>
            <a:ext cx="889987" cy="369332"/>
          </a:xfrm>
          <a:prstGeom prst="rect">
            <a:avLst/>
          </a:prstGeom>
        </p:spPr>
        <p:txBody>
          <a:bodyPr wrap="none">
            <a:spAutoFit/>
          </a:bodyPr>
          <a:lstStyle/>
          <a:p>
            <a:pPr>
              <a:defRPr/>
            </a:pPr>
            <a:r>
              <a:rPr lang="en-US" dirty="0" smtClean="0">
                <a:solidFill>
                  <a:srgbClr val="DE0000">
                    <a:lumMod val="60000"/>
                    <a:lumOff val="40000"/>
                  </a:srgbClr>
                </a:solidFill>
                <a:cs typeface="Arial" charset="0"/>
              </a:rPr>
              <a:t>$</a:t>
            </a:r>
            <a:r>
              <a:rPr lang="en-US" dirty="0" smtClean="0">
                <a:solidFill>
                  <a:srgbClr val="DE0000">
                    <a:lumMod val="60000"/>
                    <a:lumOff val="40000"/>
                  </a:srgbClr>
                </a:solidFill>
              </a:rPr>
              <a:t>12</a:t>
            </a:r>
            <a:r>
              <a:rPr lang="en-US" dirty="0" smtClean="0">
                <a:solidFill>
                  <a:srgbClr val="DE0000">
                    <a:lumMod val="60000"/>
                    <a:lumOff val="40000"/>
                  </a:srgbClr>
                </a:solidFill>
                <a:cs typeface="Arial" charset="0"/>
              </a:rPr>
              <a:t>.99</a:t>
            </a:r>
            <a:endParaRPr lang="en-US" dirty="0">
              <a:solidFill>
                <a:srgbClr val="DE0000">
                  <a:lumMod val="60000"/>
                  <a:lumOff val="40000"/>
                </a:srgbClr>
              </a:solidFill>
              <a:cs typeface="Arial" charset="0"/>
            </a:endParaRPr>
          </a:p>
        </p:txBody>
      </p:sp>
      <p:sp>
        <p:nvSpPr>
          <p:cNvPr id="18" name="TextBox 9"/>
          <p:cNvSpPr txBox="1">
            <a:spLocks noChangeArrowheads="1"/>
          </p:cNvSpPr>
          <p:nvPr/>
        </p:nvSpPr>
        <p:spPr bwMode="auto">
          <a:xfrm>
            <a:off x="1822279" y="4730315"/>
            <a:ext cx="578358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r>
              <a:rPr lang="en-US" dirty="0">
                <a:solidFill>
                  <a:srgbClr val="FFFFFF"/>
                </a:solidFill>
                <a:latin typeface="Arial"/>
              </a:rPr>
              <a:t>MSP-EXP432P401R</a:t>
            </a:r>
          </a:p>
        </p:txBody>
      </p:sp>
      <p:pic>
        <p:nvPicPr>
          <p:cNvPr id="2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3060" y="3385616"/>
            <a:ext cx="309601" cy="309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9689" y="3844440"/>
            <a:ext cx="276322" cy="276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85989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7609" y="3977043"/>
            <a:ext cx="9143999" cy="457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Right Arrow 4"/>
          <p:cNvSpPr/>
          <p:nvPr/>
        </p:nvSpPr>
        <p:spPr>
          <a:xfrm>
            <a:off x="7593" y="717074"/>
            <a:ext cx="9160564" cy="1133475"/>
          </a:xfrm>
          <a:prstGeom prst="rightArrow">
            <a:avLst>
              <a:gd name="adj1" fmla="val 50000"/>
              <a:gd name="adj2" fmla="val 40393"/>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pic>
        <p:nvPicPr>
          <p:cNvPr id="6" name="Picture 8" descr="https://encrypted-tbn3.gstatic.com/images?q=tbn:ANd9GcTq1bC-iYdBfHaT9WSrlKEhdXRm6H5qq6mk7O-KYf0DLuFzRTS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09488" y="1968516"/>
            <a:ext cx="1588142" cy="1751411"/>
          </a:xfrm>
          <a:prstGeom prst="rect">
            <a:avLst/>
          </a:prstGeom>
          <a:noFill/>
          <a:extLst>
            <a:ext uri="{909E8E84-426E-40DD-AFC4-6F175D3DCCD1}">
              <a14:hiddenFill xmlns:a14="http://schemas.microsoft.com/office/drawing/2010/main">
                <a:solidFill>
                  <a:srgbClr val="FFFFFF"/>
                </a:solidFill>
              </a14:hiddenFill>
            </a:ext>
          </a:extLst>
        </p:spPr>
      </p:pic>
      <p:sp>
        <p:nvSpPr>
          <p:cNvPr id="7" name="Title 4"/>
          <p:cNvSpPr>
            <a:spLocks noGrp="1"/>
          </p:cNvSpPr>
          <p:nvPr>
            <p:ph type="title"/>
          </p:nvPr>
        </p:nvSpPr>
        <p:spPr>
          <a:xfrm>
            <a:off x="143979" y="4663257"/>
            <a:ext cx="8458200" cy="480244"/>
          </a:xfrm>
        </p:spPr>
        <p:txBody>
          <a:bodyPr/>
          <a:lstStyle/>
          <a:p>
            <a:r>
              <a:rPr lang="en-US" sz="2000" b="1" dirty="0" smtClean="0"/>
              <a:t>LaunchPad Software Tools</a:t>
            </a:r>
            <a:r>
              <a:rPr lang="en-US" b="0" dirty="0" smtClean="0"/>
              <a:t> </a:t>
            </a:r>
            <a:r>
              <a:rPr lang="en-US" sz="1800" b="0" dirty="0" smtClean="0">
                <a:solidFill>
                  <a:schemeClr val="tx1">
                    <a:lumMod val="65000"/>
                    <a:lumOff val="35000"/>
                  </a:schemeClr>
                </a:solidFill>
              </a:rPr>
              <a:t>- providing multiple points of entry</a:t>
            </a:r>
            <a:endParaRPr lang="en-US" b="0" dirty="0">
              <a:solidFill>
                <a:schemeClr val="tx1">
                  <a:lumMod val="65000"/>
                  <a:lumOff val="35000"/>
                </a:schemeClr>
              </a:solidFill>
            </a:endParaRPr>
          </a:p>
        </p:txBody>
      </p:sp>
      <p:cxnSp>
        <p:nvCxnSpPr>
          <p:cNvPr id="9" name="Straight Connector 8"/>
          <p:cNvCxnSpPr/>
          <p:nvPr/>
        </p:nvCxnSpPr>
        <p:spPr>
          <a:xfrm>
            <a:off x="3312171" y="1000492"/>
            <a:ext cx="0" cy="3434492"/>
          </a:xfrm>
          <a:prstGeom prst="line">
            <a:avLst/>
          </a:prstGeom>
        </p:spPr>
        <p:style>
          <a:lnRef idx="1">
            <a:schemeClr val="accent4"/>
          </a:lnRef>
          <a:fillRef idx="0">
            <a:schemeClr val="accent4"/>
          </a:fillRef>
          <a:effectRef idx="0">
            <a:schemeClr val="accent4"/>
          </a:effectRef>
          <a:fontRef idx="minor">
            <a:schemeClr val="tx1"/>
          </a:fontRef>
        </p:style>
      </p:cxnSp>
      <p:cxnSp>
        <p:nvCxnSpPr>
          <p:cNvPr id="10" name="Straight Connector 9"/>
          <p:cNvCxnSpPr/>
          <p:nvPr/>
        </p:nvCxnSpPr>
        <p:spPr>
          <a:xfrm>
            <a:off x="6224109" y="1015094"/>
            <a:ext cx="0" cy="3419911"/>
          </a:xfrm>
          <a:prstGeom prst="line">
            <a:avLst/>
          </a:prstGeom>
        </p:spPr>
        <p:style>
          <a:lnRef idx="1">
            <a:schemeClr val="accent4"/>
          </a:lnRef>
          <a:fillRef idx="0">
            <a:schemeClr val="accent4"/>
          </a:fillRef>
          <a:effectRef idx="0">
            <a:schemeClr val="accent4"/>
          </a:effectRef>
          <a:fontRef idx="minor">
            <a:schemeClr val="tx1"/>
          </a:fontRef>
        </p:style>
      </p:cxnSp>
      <p:sp>
        <p:nvSpPr>
          <p:cNvPr id="11" name="TextBox 10"/>
          <p:cNvSpPr txBox="1"/>
          <p:nvPr/>
        </p:nvSpPr>
        <p:spPr>
          <a:xfrm>
            <a:off x="358408" y="1229849"/>
            <a:ext cx="2946722" cy="738664"/>
          </a:xfrm>
          <a:prstGeom prst="rect">
            <a:avLst/>
          </a:prstGeom>
          <a:noFill/>
        </p:spPr>
        <p:txBody>
          <a:bodyPr wrap="square" rtlCol="0">
            <a:spAutoFit/>
          </a:bodyPr>
          <a:lstStyle/>
          <a:p>
            <a:r>
              <a:rPr lang="en-US" dirty="0" smtClean="0">
                <a:solidFill>
                  <a:srgbClr val="FFFFFF"/>
                </a:solidFill>
                <a:latin typeface="Rockwell" pitchFamily="18" charset="0"/>
              </a:rPr>
              <a:t>Energia</a:t>
            </a:r>
          </a:p>
          <a:p>
            <a:r>
              <a:rPr lang="en-US" sz="1200" dirty="0" smtClean="0">
                <a:solidFill>
                  <a:srgbClr val="000000">
                    <a:lumMod val="65000"/>
                    <a:lumOff val="35000"/>
                  </a:srgbClr>
                </a:solidFill>
                <a:latin typeface="Rockwell" pitchFamily="18" charset="0"/>
              </a:rPr>
              <a:t>Light-weight, Community-driven, Wiring-based IDE for quick evaluation</a:t>
            </a:r>
            <a:endParaRPr lang="en-US" sz="1200" dirty="0">
              <a:solidFill>
                <a:srgbClr val="000000">
                  <a:lumMod val="65000"/>
                  <a:lumOff val="35000"/>
                </a:srgbClr>
              </a:solidFill>
              <a:latin typeface="Rockwell" pitchFamily="18" charset="0"/>
            </a:endParaRPr>
          </a:p>
        </p:txBody>
      </p:sp>
      <p:pic>
        <p:nvPicPr>
          <p:cNvPr id="12" name="Picture 15" descr="http://scruss.com/wordpress/wp-content/uploads/2012/10/Screen-Shot-2012-10-16-at-22.39.06-.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97269" y="1798032"/>
            <a:ext cx="1459603" cy="182303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181822" y="3544631"/>
            <a:ext cx="2983942"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smtClean="0">
                <a:solidFill>
                  <a:srgbClr val="000000"/>
                </a:solidFill>
                <a:latin typeface="Rockwell" pitchFamily="18" charset="0"/>
              </a:rPr>
              <a:t>Intuitive coding environment</a:t>
            </a:r>
          </a:p>
          <a:p>
            <a:pPr marL="171450" indent="-171450">
              <a:buFont typeface="Arial" panose="020B0604020202020204" pitchFamily="34" charset="0"/>
              <a:buChar char="•"/>
            </a:pPr>
            <a:r>
              <a:rPr lang="en-US" sz="1200" b="1" dirty="0" smtClean="0">
                <a:solidFill>
                  <a:srgbClr val="000000"/>
                </a:solidFill>
                <a:latin typeface="Rockwell" pitchFamily="18" charset="0"/>
              </a:rPr>
              <a:t>Simplified interface</a:t>
            </a:r>
          </a:p>
          <a:p>
            <a:pPr marL="171450" indent="-171450">
              <a:buFont typeface="Arial" panose="020B0604020202020204" pitchFamily="34" charset="0"/>
              <a:buChar char="•"/>
            </a:pPr>
            <a:r>
              <a:rPr lang="en-US" sz="1200" b="1" dirty="0" smtClean="0">
                <a:solidFill>
                  <a:srgbClr val="000000"/>
                </a:solidFill>
                <a:latin typeface="Rockwell" pitchFamily="18" charset="0"/>
              </a:rPr>
              <a:t>Highly-abstracted API framework</a:t>
            </a:r>
          </a:p>
          <a:p>
            <a:pPr marL="171450" indent="-171450">
              <a:buFont typeface="Arial" panose="020B0604020202020204" pitchFamily="34" charset="0"/>
              <a:buChar char="•"/>
            </a:pPr>
            <a:r>
              <a:rPr lang="en-US" sz="1200" b="1" dirty="0">
                <a:solidFill>
                  <a:srgbClr val="000000"/>
                </a:solidFill>
                <a:latin typeface="Rockwell" pitchFamily="18" charset="0"/>
              </a:rPr>
              <a:t>Open </a:t>
            </a:r>
            <a:r>
              <a:rPr lang="en-US" sz="1200" b="1" dirty="0" smtClean="0">
                <a:solidFill>
                  <a:srgbClr val="000000"/>
                </a:solidFill>
                <a:latin typeface="Rockwell" pitchFamily="18" charset="0"/>
              </a:rPr>
              <a:t>Source &amp; Community-driven</a:t>
            </a:r>
          </a:p>
        </p:txBody>
      </p:sp>
      <p:pic>
        <p:nvPicPr>
          <p:cNvPr id="16" name="Picture 17" descr="https://encrypted-tbn1.gstatic.com/images?q=tbn:ANd9GcQhEgFSik9oC5q2qHFlVeAYNLvK6h8pV424rnRPkgyTUXKLaL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89194" y="2582162"/>
            <a:ext cx="1382458" cy="524119"/>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269891" y="1268990"/>
            <a:ext cx="2705100" cy="738664"/>
          </a:xfrm>
          <a:prstGeom prst="rect">
            <a:avLst/>
          </a:prstGeom>
          <a:noFill/>
        </p:spPr>
        <p:txBody>
          <a:bodyPr wrap="square" rtlCol="0">
            <a:spAutoFit/>
          </a:bodyPr>
          <a:lstStyle/>
          <a:p>
            <a:r>
              <a:rPr lang="en-US" dirty="0" smtClean="0">
                <a:solidFill>
                  <a:srgbClr val="FFFFFF"/>
                </a:solidFill>
                <a:latin typeface="Rockwell" pitchFamily="18" charset="0"/>
              </a:rPr>
              <a:t>CCS &amp; Pro Tools</a:t>
            </a:r>
          </a:p>
          <a:p>
            <a:r>
              <a:rPr lang="en-US" sz="1200" dirty="0" smtClean="0">
                <a:solidFill>
                  <a:srgbClr val="000000">
                    <a:lumMod val="65000"/>
                    <a:lumOff val="35000"/>
                  </a:srgbClr>
                </a:solidFill>
                <a:latin typeface="Rockwell" pitchFamily="18" charset="0"/>
              </a:rPr>
              <a:t>Fully-capable dev environments from TI &amp; third parties</a:t>
            </a:r>
            <a:endParaRPr lang="en-US" sz="1200" dirty="0">
              <a:solidFill>
                <a:srgbClr val="000000">
                  <a:lumMod val="65000"/>
                  <a:lumOff val="35000"/>
                </a:srgbClr>
              </a:solidFill>
              <a:latin typeface="Rockwell" pitchFamily="18" charset="0"/>
            </a:endParaRPr>
          </a:p>
        </p:txBody>
      </p:sp>
      <p:sp>
        <p:nvSpPr>
          <p:cNvPr id="18" name="TextBox 17"/>
          <p:cNvSpPr txBox="1"/>
          <p:nvPr/>
        </p:nvSpPr>
        <p:spPr>
          <a:xfrm>
            <a:off x="6312156" y="3544631"/>
            <a:ext cx="2716124"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smtClean="0">
                <a:solidFill>
                  <a:srgbClr val="000000"/>
                </a:solidFill>
                <a:latin typeface="Rockwell" pitchFamily="18" charset="0"/>
              </a:rPr>
              <a:t>Full debug capability &amp; more</a:t>
            </a:r>
          </a:p>
          <a:p>
            <a:pPr marL="171450" indent="-171450">
              <a:buFont typeface="Arial" panose="020B0604020202020204" pitchFamily="34" charset="0"/>
              <a:buChar char="•"/>
            </a:pPr>
            <a:r>
              <a:rPr lang="en-US" sz="1200" b="1" dirty="0" smtClean="0">
                <a:solidFill>
                  <a:srgbClr val="000000"/>
                </a:solidFill>
                <a:latin typeface="Rockwell" pitchFamily="18" charset="0"/>
              </a:rPr>
              <a:t>Import Energia projects</a:t>
            </a:r>
          </a:p>
          <a:p>
            <a:pPr marL="171450" indent="-171450">
              <a:buFont typeface="Arial" panose="020B0604020202020204" pitchFamily="34" charset="0"/>
              <a:buChar char="•"/>
            </a:pPr>
            <a:r>
              <a:rPr lang="en-US" sz="1200" b="1" dirty="0" smtClean="0">
                <a:solidFill>
                  <a:srgbClr val="000000"/>
                </a:solidFill>
                <a:latin typeface="Rockwell" pitchFamily="18" charset="0"/>
              </a:rPr>
              <a:t>Access to third party compilers,  features, and apps</a:t>
            </a:r>
          </a:p>
        </p:txBody>
      </p:sp>
      <p:pic>
        <p:nvPicPr>
          <p:cNvPr id="20" name="Picture 19" descr="https://encrypted-tbn0.gstatic.com/images?q=tbn:ANd9GcQaUt-WzOoa-XSJMG1V1mFdQpi6p2NuTov1dQw8cZaeOnSQQOXNNKyKYBU"/>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219275" y="2269070"/>
            <a:ext cx="814072" cy="48520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1" descr="https://encrypted-tbn3.gstatic.com/images?q=tbn:ANd9GcQCiHdZeIMH6z_OVAfJno2vjqG_eHL9gPzCjYAF_dFNaa0-u2HSVw"/>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910511" y="2917498"/>
            <a:ext cx="994221" cy="31475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4157" y="1000492"/>
            <a:ext cx="1324402" cy="261610"/>
          </a:xfrm>
          <a:prstGeom prst="rect">
            <a:avLst/>
          </a:prstGeom>
          <a:noFill/>
        </p:spPr>
        <p:txBody>
          <a:bodyPr wrap="none" rtlCol="0">
            <a:spAutoFit/>
          </a:bodyPr>
          <a:lstStyle/>
          <a:p>
            <a:r>
              <a:rPr lang="en-US" sz="1100" i="1" dirty="0" smtClean="0">
                <a:solidFill>
                  <a:srgbClr val="FFFFFF"/>
                </a:solidFill>
                <a:latin typeface="Rockwell" pitchFamily="18" charset="0"/>
              </a:rPr>
              <a:t>Rapid Prototyping</a:t>
            </a:r>
            <a:endParaRPr lang="en-US" sz="1100" i="1" dirty="0">
              <a:solidFill>
                <a:srgbClr val="FFFFFF"/>
              </a:solidFill>
              <a:latin typeface="Rockwell" pitchFamily="18" charset="0"/>
            </a:endParaRPr>
          </a:p>
        </p:txBody>
      </p:sp>
      <p:sp>
        <p:nvSpPr>
          <p:cNvPr id="23" name="TextBox 22"/>
          <p:cNvSpPr txBox="1"/>
          <p:nvPr/>
        </p:nvSpPr>
        <p:spPr>
          <a:xfrm>
            <a:off x="7910511" y="1015073"/>
            <a:ext cx="816249" cy="261610"/>
          </a:xfrm>
          <a:prstGeom prst="rect">
            <a:avLst/>
          </a:prstGeom>
          <a:noFill/>
        </p:spPr>
        <p:txBody>
          <a:bodyPr wrap="none" rtlCol="0">
            <a:spAutoFit/>
          </a:bodyPr>
          <a:lstStyle/>
          <a:p>
            <a:r>
              <a:rPr lang="en-US" sz="1100" i="1" dirty="0" smtClean="0">
                <a:solidFill>
                  <a:srgbClr val="FFFFFF"/>
                </a:solidFill>
                <a:latin typeface="Rockwell" pitchFamily="18" charset="0"/>
              </a:rPr>
              <a:t>Advanced</a:t>
            </a:r>
            <a:endParaRPr lang="en-US" sz="1100" i="1" dirty="0">
              <a:solidFill>
                <a:srgbClr val="FFFFFF"/>
              </a:solidFill>
              <a:latin typeface="Rockwell" pitchFamily="18" charset="0"/>
            </a:endParaRPr>
          </a:p>
        </p:txBody>
      </p:sp>
      <p:sp>
        <p:nvSpPr>
          <p:cNvPr id="24" name="TextBox 23"/>
          <p:cNvSpPr txBox="1"/>
          <p:nvPr/>
        </p:nvSpPr>
        <p:spPr>
          <a:xfrm>
            <a:off x="3407437" y="1238315"/>
            <a:ext cx="2705100" cy="738664"/>
          </a:xfrm>
          <a:prstGeom prst="rect">
            <a:avLst/>
          </a:prstGeom>
          <a:noFill/>
        </p:spPr>
        <p:txBody>
          <a:bodyPr wrap="square" rtlCol="0">
            <a:spAutoFit/>
          </a:bodyPr>
          <a:lstStyle/>
          <a:p>
            <a:r>
              <a:rPr lang="en-US" dirty="0" smtClean="0">
                <a:solidFill>
                  <a:srgbClr val="FFFFFF"/>
                </a:solidFill>
                <a:latin typeface="Rockwell" pitchFamily="18" charset="0"/>
              </a:rPr>
              <a:t>CCS Cloud </a:t>
            </a:r>
          </a:p>
          <a:p>
            <a:r>
              <a:rPr lang="en-US" sz="1200" dirty="0" smtClean="0">
                <a:solidFill>
                  <a:srgbClr val="000000">
                    <a:lumMod val="65000"/>
                    <a:lumOff val="35000"/>
                  </a:srgbClr>
                </a:solidFill>
                <a:latin typeface="Rockwell" pitchFamily="18" charset="0"/>
              </a:rPr>
              <a:t>Browser-based code editor and Resource Explorer</a:t>
            </a:r>
            <a:endParaRPr lang="en-US" sz="1200" dirty="0">
              <a:solidFill>
                <a:srgbClr val="000000">
                  <a:lumMod val="65000"/>
                  <a:lumOff val="35000"/>
                </a:srgbClr>
              </a:solidFill>
              <a:latin typeface="Rockwell" pitchFamily="18" charset="0"/>
            </a:endParaRPr>
          </a:p>
        </p:txBody>
      </p:sp>
      <p:pic>
        <p:nvPicPr>
          <p:cNvPr id="25"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75464" y="1940659"/>
            <a:ext cx="1824845" cy="14121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1418" y="2646744"/>
            <a:ext cx="2007447" cy="5356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7" name="TextBox 26"/>
          <p:cNvSpPr txBox="1"/>
          <p:nvPr/>
        </p:nvSpPr>
        <p:spPr>
          <a:xfrm>
            <a:off x="3432199" y="3544631"/>
            <a:ext cx="2791910" cy="830997"/>
          </a:xfrm>
          <a:prstGeom prst="rect">
            <a:avLst/>
          </a:prstGeom>
          <a:noFill/>
        </p:spPr>
        <p:txBody>
          <a:bodyPr wrap="square" rtlCol="0">
            <a:spAutoFit/>
          </a:bodyPr>
          <a:lstStyle/>
          <a:p>
            <a:pPr marL="171450" indent="-171450">
              <a:buFont typeface="Arial" panose="020B0604020202020204" pitchFamily="34" charset="0"/>
              <a:buChar char="•"/>
            </a:pPr>
            <a:r>
              <a:rPr lang="en-US" sz="1200" b="1" dirty="0">
                <a:solidFill>
                  <a:srgbClr val="000000"/>
                </a:solidFill>
                <a:latin typeface="Rockwell" pitchFamily="18" charset="0"/>
              </a:rPr>
              <a:t>Cross Platform</a:t>
            </a:r>
          </a:p>
          <a:p>
            <a:pPr marL="171450" indent="-171450">
              <a:buFont typeface="Arial" panose="020B0604020202020204" pitchFamily="34" charset="0"/>
              <a:buChar char="•"/>
            </a:pPr>
            <a:r>
              <a:rPr lang="en-US" sz="1200" b="1" dirty="0" smtClean="0">
                <a:solidFill>
                  <a:srgbClr val="000000"/>
                </a:solidFill>
                <a:latin typeface="Rockwell" pitchFamily="18" charset="0"/>
              </a:rPr>
              <a:t>Fast start &amp; no installation</a:t>
            </a:r>
          </a:p>
          <a:p>
            <a:pPr marL="171450" indent="-171450">
              <a:buFont typeface="Arial" panose="020B0604020202020204" pitchFamily="34" charset="0"/>
              <a:buChar char="•"/>
            </a:pPr>
            <a:r>
              <a:rPr lang="en-US" sz="1200" b="1" dirty="0" smtClean="0">
                <a:solidFill>
                  <a:srgbClr val="000000"/>
                </a:solidFill>
                <a:latin typeface="Rockwell" pitchFamily="18" charset="0"/>
              </a:rPr>
              <a:t>Use </a:t>
            </a:r>
            <a:r>
              <a:rPr lang="en-US" sz="1200" b="1" dirty="0">
                <a:solidFill>
                  <a:srgbClr val="000000"/>
                </a:solidFill>
                <a:latin typeface="Rockwell" pitchFamily="18" charset="0"/>
              </a:rPr>
              <a:t>Energia, TI-RTOS &amp; </a:t>
            </a:r>
            <a:r>
              <a:rPr lang="en-US" sz="1200" b="1" dirty="0" smtClean="0">
                <a:solidFill>
                  <a:srgbClr val="000000"/>
                </a:solidFill>
                <a:latin typeface="Rockwell" pitchFamily="18" charset="0"/>
              </a:rPr>
              <a:t>more</a:t>
            </a:r>
          </a:p>
          <a:p>
            <a:pPr marL="171450" indent="-171450">
              <a:buFont typeface="Arial" panose="020B0604020202020204" pitchFamily="34" charset="0"/>
              <a:buChar char="•"/>
            </a:pPr>
            <a:r>
              <a:rPr lang="en-US" sz="1200" b="1" dirty="0">
                <a:solidFill>
                  <a:srgbClr val="000000"/>
                </a:solidFill>
                <a:latin typeface="Rockwell" pitchFamily="18" charset="0"/>
              </a:rPr>
              <a:t>Resource Explorer </a:t>
            </a:r>
            <a:r>
              <a:rPr lang="en-US" sz="1200" b="1" dirty="0" smtClean="0">
                <a:solidFill>
                  <a:srgbClr val="000000"/>
                </a:solidFill>
                <a:latin typeface="Rockwell" pitchFamily="18" charset="0"/>
              </a:rPr>
              <a:t>integration</a:t>
            </a:r>
          </a:p>
        </p:txBody>
      </p:sp>
      <p:sp>
        <p:nvSpPr>
          <p:cNvPr id="30" name="TextBox 29"/>
          <p:cNvSpPr txBox="1"/>
          <p:nvPr/>
        </p:nvSpPr>
        <p:spPr>
          <a:xfrm>
            <a:off x="4286520" y="1015073"/>
            <a:ext cx="841897" cy="261610"/>
          </a:xfrm>
          <a:prstGeom prst="rect">
            <a:avLst/>
          </a:prstGeom>
          <a:noFill/>
        </p:spPr>
        <p:txBody>
          <a:bodyPr wrap="none" rtlCol="0">
            <a:spAutoFit/>
          </a:bodyPr>
          <a:lstStyle/>
          <a:p>
            <a:r>
              <a:rPr lang="en-US" sz="1100" i="1" dirty="0" smtClean="0">
                <a:solidFill>
                  <a:srgbClr val="FFFFFF"/>
                </a:solidFill>
                <a:latin typeface="Rockwell" pitchFamily="18" charset="0"/>
              </a:rPr>
              <a:t>Evaluation</a:t>
            </a:r>
            <a:endParaRPr lang="en-US" sz="1100" i="1" dirty="0">
              <a:solidFill>
                <a:srgbClr val="FFFFFF"/>
              </a:solidFill>
              <a:latin typeface="Rockwell" pitchFamily="18" charset="0"/>
            </a:endParaRPr>
          </a:p>
        </p:txBody>
      </p:sp>
      <p:sp>
        <p:nvSpPr>
          <p:cNvPr id="32" name="Rectangle 2"/>
          <p:cNvSpPr txBox="1">
            <a:spLocks noChangeArrowheads="1"/>
          </p:cNvSpPr>
          <p:nvPr/>
        </p:nvSpPr>
        <p:spPr bwMode="auto">
          <a:xfrm>
            <a:off x="76200" y="21"/>
            <a:ext cx="90233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lvl1pPr algn="l" rtl="0" eaLnBrk="0" fontAlgn="base" hangingPunct="0">
              <a:spcBef>
                <a:spcPct val="0"/>
              </a:spcBef>
              <a:spcAft>
                <a:spcPct val="0"/>
              </a:spcAft>
              <a:defRPr sz="2800" b="1" kern="1200">
                <a:solidFill>
                  <a:schemeClr val="tx1"/>
                </a:solidFill>
                <a:latin typeface="+mj-lt"/>
                <a:ea typeface="+mj-ea"/>
                <a:cs typeface="+mj-cs"/>
              </a:defRPr>
            </a:lvl1pPr>
            <a:lvl2pPr algn="l" rtl="0" eaLnBrk="0" fontAlgn="base" hangingPunct="0">
              <a:spcBef>
                <a:spcPct val="0"/>
              </a:spcBef>
              <a:spcAft>
                <a:spcPct val="0"/>
              </a:spcAft>
              <a:defRPr sz="2800" b="1">
                <a:solidFill>
                  <a:schemeClr val="tx1"/>
                </a:solidFill>
                <a:latin typeface="Calibri" pitchFamily="34" charset="0"/>
              </a:defRPr>
            </a:lvl2pPr>
            <a:lvl3pPr algn="l" rtl="0" eaLnBrk="0" fontAlgn="base" hangingPunct="0">
              <a:spcBef>
                <a:spcPct val="0"/>
              </a:spcBef>
              <a:spcAft>
                <a:spcPct val="0"/>
              </a:spcAft>
              <a:defRPr sz="2800" b="1">
                <a:solidFill>
                  <a:schemeClr val="tx1"/>
                </a:solidFill>
                <a:latin typeface="Calibri" pitchFamily="34" charset="0"/>
              </a:defRPr>
            </a:lvl3pPr>
            <a:lvl4pPr algn="l" rtl="0" eaLnBrk="0" fontAlgn="base" hangingPunct="0">
              <a:spcBef>
                <a:spcPct val="0"/>
              </a:spcBef>
              <a:spcAft>
                <a:spcPct val="0"/>
              </a:spcAft>
              <a:defRPr sz="2800" b="1">
                <a:solidFill>
                  <a:schemeClr val="tx1"/>
                </a:solidFill>
                <a:latin typeface="Calibri" pitchFamily="34" charset="0"/>
              </a:defRPr>
            </a:lvl4pPr>
            <a:lvl5pPr algn="l" rtl="0" eaLnBrk="0" fontAlgn="base" hangingPunct="0">
              <a:spcBef>
                <a:spcPct val="0"/>
              </a:spcBef>
              <a:spcAft>
                <a:spcPct val="0"/>
              </a:spcAft>
              <a:defRPr sz="2800" b="1">
                <a:solidFill>
                  <a:schemeClr val="tx1"/>
                </a:solidFill>
                <a:latin typeface="Calibri" pitchFamily="34" charset="0"/>
              </a:defRPr>
            </a:lvl5pPr>
            <a:lvl6pPr marL="457200" algn="l" rtl="0" fontAlgn="base">
              <a:spcBef>
                <a:spcPct val="0"/>
              </a:spcBef>
              <a:spcAft>
                <a:spcPct val="0"/>
              </a:spcAft>
              <a:defRPr sz="3200" b="1">
                <a:solidFill>
                  <a:schemeClr val="tx1"/>
                </a:solidFill>
                <a:latin typeface="Calibri" pitchFamily="34" charset="0"/>
              </a:defRPr>
            </a:lvl6pPr>
            <a:lvl7pPr marL="914400" algn="l" rtl="0" fontAlgn="base">
              <a:spcBef>
                <a:spcPct val="0"/>
              </a:spcBef>
              <a:spcAft>
                <a:spcPct val="0"/>
              </a:spcAft>
              <a:defRPr sz="3200" b="1">
                <a:solidFill>
                  <a:schemeClr val="tx1"/>
                </a:solidFill>
                <a:latin typeface="Calibri" pitchFamily="34" charset="0"/>
              </a:defRPr>
            </a:lvl7pPr>
            <a:lvl8pPr marL="1371600" algn="l" rtl="0" fontAlgn="base">
              <a:spcBef>
                <a:spcPct val="0"/>
              </a:spcBef>
              <a:spcAft>
                <a:spcPct val="0"/>
              </a:spcAft>
              <a:defRPr sz="3200" b="1">
                <a:solidFill>
                  <a:schemeClr val="tx1"/>
                </a:solidFill>
                <a:latin typeface="Calibri" pitchFamily="34" charset="0"/>
              </a:defRPr>
            </a:lvl8pPr>
            <a:lvl9pPr marL="1828800" algn="l" rtl="0" fontAlgn="base">
              <a:spcBef>
                <a:spcPct val="0"/>
              </a:spcBef>
              <a:spcAft>
                <a:spcPct val="0"/>
              </a:spcAft>
              <a:defRPr sz="3200" b="1">
                <a:solidFill>
                  <a:schemeClr val="tx1"/>
                </a:solidFill>
                <a:latin typeface="Calibri" pitchFamily="34" charset="0"/>
              </a:defRPr>
            </a:lvl9pPr>
          </a:lstStyle>
          <a:p>
            <a:pPr eaLnBrk="1" hangingPunct="1">
              <a:defRPr/>
            </a:pPr>
            <a:r>
              <a:rPr lang="en-US" altLang="en-US" dirty="0" smtClean="0">
                <a:solidFill>
                  <a:sysClr val="windowText" lastClr="000000"/>
                </a:solidFill>
                <a:latin typeface="Calibri"/>
              </a:rPr>
              <a:t>Intuitive &amp; flexible software development paths speed up firmware creation for rapid prototyping</a:t>
            </a:r>
          </a:p>
        </p:txBody>
      </p:sp>
      <p:pic>
        <p:nvPicPr>
          <p:cNvPr id="28" name="Picture 13" descr="Code Composer Studio™ Cloud IDE"/>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0351" t="8110" r="20552" b="6487"/>
          <a:stretch/>
        </p:blipFill>
        <p:spPr bwMode="auto">
          <a:xfrm>
            <a:off x="3438030" y="3085552"/>
            <a:ext cx="474867" cy="46491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1" descr="http://www.ti.com/lsds/media/images/tools-software/launchpads/software/25522_software_ccs_cub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12156" y="3074875"/>
            <a:ext cx="486269" cy="48626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9" descr="http://www.ti.com/lsds/media/images/tools-software/launchpads/software/25522_software_energia.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40680" y="3066837"/>
            <a:ext cx="494307" cy="494307"/>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670218" y="2174653"/>
            <a:ext cx="519916" cy="6200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6" descr="https://dev.ti.com/images/pinmux_white_hd.png"/>
          <p:cNvPicPr>
            <a:picLocks noChangeAspect="1" noChangeArrowheads="1"/>
          </p:cNvPicPr>
          <p:nvPr/>
        </p:nvPicPr>
        <p:blipFill>
          <a:blip r:embed="rId13" cstate="print">
            <a:extLst>
              <a:ext uri="{BEBA8EAE-BF5A-486C-A8C5-ECC9F3942E4B}">
                <a14:imgProps xmlns:a14="http://schemas.microsoft.com/office/drawing/2010/main">
                  <a14:imgLayer r:embed="rId14">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148527" y="3285537"/>
            <a:ext cx="259094" cy="25909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a:stretch/>
        </p:blipFill>
        <p:spPr bwMode="auto">
          <a:xfrm>
            <a:off x="8662138" y="3333526"/>
            <a:ext cx="168228" cy="163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Picture 36" descr="image001"/>
          <p:cNvPicPr>
            <a:picLocks noChangeAspect="1" noChangeArrowheads="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20530" y="3317290"/>
            <a:ext cx="195588" cy="19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1116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p:cNvSpPr/>
          <p:nvPr/>
        </p:nvSpPr>
        <p:spPr>
          <a:xfrm>
            <a:off x="1" y="4685559"/>
            <a:ext cx="9144000" cy="45794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Title 1"/>
          <p:cNvSpPr>
            <a:spLocks noGrp="1"/>
          </p:cNvSpPr>
          <p:nvPr>
            <p:ph type="title"/>
          </p:nvPr>
        </p:nvSpPr>
        <p:spPr>
          <a:xfrm>
            <a:off x="93856" y="1"/>
            <a:ext cx="8458200" cy="814388"/>
          </a:xfrm>
        </p:spPr>
        <p:txBody>
          <a:bodyPr/>
          <a:lstStyle/>
          <a:p>
            <a:pPr>
              <a:defRPr/>
            </a:pPr>
            <a:r>
              <a:rPr lang="en-US" b="0" dirty="0" smtClean="0">
                <a:latin typeface="Helvetica 45 Light" pitchFamily="34" charset="0"/>
              </a:rPr>
              <a:t>Energia Abstraction</a:t>
            </a:r>
            <a:br>
              <a:rPr lang="en-US" b="0" dirty="0" smtClean="0">
                <a:latin typeface="Helvetica 45 Light" pitchFamily="34" charset="0"/>
              </a:rPr>
            </a:br>
            <a:r>
              <a:rPr lang="en-US" sz="1400" b="0" dirty="0" smtClean="0">
                <a:solidFill>
                  <a:schemeClr val="tx1">
                    <a:lumMod val="65000"/>
                    <a:lumOff val="35000"/>
                  </a:schemeClr>
                </a:solidFill>
                <a:latin typeface="Helvetica 45 Light" pitchFamily="34" charset="0"/>
              </a:rPr>
              <a:t>Fly high above the bits &amp; bytes</a:t>
            </a:r>
            <a:endParaRPr lang="en-US" sz="1400" b="0" dirty="0">
              <a:solidFill>
                <a:schemeClr val="tx1">
                  <a:lumMod val="65000"/>
                  <a:lumOff val="35000"/>
                </a:schemeClr>
              </a:solidFill>
              <a:latin typeface="Helvetica 45 Light" pitchFamily="34" charset="0"/>
            </a:endParaRPr>
          </a:p>
        </p:txBody>
      </p:sp>
      <p:sp>
        <p:nvSpPr>
          <p:cNvPr id="6" name="Slide Number Placeholder 4"/>
          <p:cNvSpPr txBox="1">
            <a:spLocks/>
          </p:cNvSpPr>
          <p:nvPr/>
        </p:nvSpPr>
        <p:spPr bwMode="auto">
          <a:xfrm>
            <a:off x="6642100" y="6088084"/>
            <a:ext cx="2133600" cy="206375"/>
          </a:xfrm>
          <a:prstGeom prst="rect">
            <a:avLst/>
          </a:prstGeom>
          <a:noFill/>
          <a:ln w="9525">
            <a:noFill/>
            <a:miter lim="800000"/>
            <a:headEnd/>
            <a:tailEnd/>
          </a:ln>
          <a:effectLst/>
        </p:spPr>
        <p:txBody>
          <a:bodyPr vert="horz" wrap="square" lIns="76179" tIns="38088" rIns="76179" bIns="38088" numCol="1" anchor="t" anchorCtr="0" compatLnSpc="1">
            <a:prstTxWarp prst="textNoShape">
              <a:avLst/>
            </a:prstTxWarp>
          </a:bodyPr>
          <a:lstStyle>
            <a:defPPr>
              <a:defRPr lang="en-US"/>
            </a:defPPr>
            <a:lvl1pPr algn="r" rtl="0" fontAlgn="base">
              <a:spcBef>
                <a:spcPct val="0"/>
              </a:spcBef>
              <a:spcAft>
                <a:spcPct val="0"/>
              </a:spcAft>
              <a:defRPr sz="700" kern="1200">
                <a:solidFill>
                  <a:schemeClr val="tx1"/>
                </a:solidFill>
                <a:latin typeface="Arial" charset="0"/>
                <a:ea typeface="+mn-ea"/>
                <a:cs typeface="+mn-cs"/>
              </a:defRPr>
            </a:lvl1pPr>
            <a:lvl2pPr marL="380895" algn="l" rtl="0" fontAlgn="base">
              <a:spcBef>
                <a:spcPct val="0"/>
              </a:spcBef>
              <a:spcAft>
                <a:spcPct val="0"/>
              </a:spcAft>
              <a:defRPr kern="1200">
                <a:solidFill>
                  <a:schemeClr val="tx1"/>
                </a:solidFill>
                <a:latin typeface="Arial" charset="0"/>
                <a:ea typeface="+mn-ea"/>
                <a:cs typeface="+mn-cs"/>
              </a:defRPr>
            </a:lvl2pPr>
            <a:lvl3pPr marL="761790" algn="l" rtl="0" fontAlgn="base">
              <a:spcBef>
                <a:spcPct val="0"/>
              </a:spcBef>
              <a:spcAft>
                <a:spcPct val="0"/>
              </a:spcAft>
              <a:defRPr kern="1200">
                <a:solidFill>
                  <a:schemeClr val="tx1"/>
                </a:solidFill>
                <a:latin typeface="Arial" charset="0"/>
                <a:ea typeface="+mn-ea"/>
                <a:cs typeface="+mn-cs"/>
              </a:defRPr>
            </a:lvl3pPr>
            <a:lvl4pPr marL="1142683" algn="l" rtl="0" fontAlgn="base">
              <a:spcBef>
                <a:spcPct val="0"/>
              </a:spcBef>
              <a:spcAft>
                <a:spcPct val="0"/>
              </a:spcAft>
              <a:defRPr kern="1200">
                <a:solidFill>
                  <a:schemeClr val="tx1"/>
                </a:solidFill>
                <a:latin typeface="Arial" charset="0"/>
                <a:ea typeface="+mn-ea"/>
                <a:cs typeface="+mn-cs"/>
              </a:defRPr>
            </a:lvl4pPr>
            <a:lvl5pPr marL="1523573" algn="l" rtl="0" fontAlgn="base">
              <a:spcBef>
                <a:spcPct val="0"/>
              </a:spcBef>
              <a:spcAft>
                <a:spcPct val="0"/>
              </a:spcAft>
              <a:defRPr kern="1200">
                <a:solidFill>
                  <a:schemeClr val="tx1"/>
                </a:solidFill>
                <a:latin typeface="Arial" charset="0"/>
                <a:ea typeface="+mn-ea"/>
                <a:cs typeface="+mn-cs"/>
              </a:defRPr>
            </a:lvl5pPr>
            <a:lvl6pPr marL="1904467" algn="l" defTabSz="761790" rtl="0" eaLnBrk="1" latinLnBrk="0" hangingPunct="1">
              <a:defRPr kern="1200">
                <a:solidFill>
                  <a:schemeClr val="tx1"/>
                </a:solidFill>
                <a:latin typeface="Arial" charset="0"/>
                <a:ea typeface="+mn-ea"/>
                <a:cs typeface="+mn-cs"/>
              </a:defRPr>
            </a:lvl6pPr>
            <a:lvl7pPr marL="2285362" algn="l" defTabSz="761790" rtl="0" eaLnBrk="1" latinLnBrk="0" hangingPunct="1">
              <a:defRPr kern="1200">
                <a:solidFill>
                  <a:schemeClr val="tx1"/>
                </a:solidFill>
                <a:latin typeface="Arial" charset="0"/>
                <a:ea typeface="+mn-ea"/>
                <a:cs typeface="+mn-cs"/>
              </a:defRPr>
            </a:lvl7pPr>
            <a:lvl8pPr marL="2666253" algn="l" defTabSz="761790" rtl="0" eaLnBrk="1" latinLnBrk="0" hangingPunct="1">
              <a:defRPr kern="1200">
                <a:solidFill>
                  <a:schemeClr val="tx1"/>
                </a:solidFill>
                <a:latin typeface="Arial" charset="0"/>
                <a:ea typeface="+mn-ea"/>
                <a:cs typeface="+mn-cs"/>
              </a:defRPr>
            </a:lvl8pPr>
            <a:lvl9pPr marL="3047146" algn="l" defTabSz="761790" rtl="0" eaLnBrk="1" latinLnBrk="0" hangingPunct="1">
              <a:defRPr kern="1200">
                <a:solidFill>
                  <a:schemeClr val="tx1"/>
                </a:solidFill>
                <a:latin typeface="Arial" charset="0"/>
                <a:ea typeface="+mn-ea"/>
                <a:cs typeface="+mn-cs"/>
              </a:defRPr>
            </a:lvl9pPr>
          </a:lstStyle>
          <a:p>
            <a:pPr>
              <a:defRPr/>
            </a:pPr>
            <a:fld id="{B8D1C507-0F06-46A5-BC2F-0A85A74821FA}" type="slidenum">
              <a:rPr lang="en-US" smtClean="0">
                <a:solidFill>
                  <a:srgbClr val="000000"/>
                </a:solidFill>
              </a:rPr>
              <a:pPr>
                <a:defRPr/>
              </a:pPr>
              <a:t>7</a:t>
            </a:fld>
            <a:endParaRPr lang="en-US">
              <a:solidFill>
                <a:srgbClr val="000000"/>
              </a:solidFill>
            </a:endParaRPr>
          </a:p>
        </p:txBody>
      </p:sp>
      <p:grpSp>
        <p:nvGrpSpPr>
          <p:cNvPr id="7" name="Group 6"/>
          <p:cNvGrpSpPr/>
          <p:nvPr/>
        </p:nvGrpSpPr>
        <p:grpSpPr>
          <a:xfrm>
            <a:off x="5327844" y="-96566"/>
            <a:ext cx="3790646" cy="1107996"/>
            <a:chOff x="4816352" y="57508"/>
            <a:chExt cx="3790646" cy="1107996"/>
          </a:xfrm>
        </p:grpSpPr>
        <p:grpSp>
          <p:nvGrpSpPr>
            <p:cNvPr id="8" name="Group 7"/>
            <p:cNvGrpSpPr/>
            <p:nvPr/>
          </p:nvGrpSpPr>
          <p:grpSpPr>
            <a:xfrm>
              <a:off x="5099996" y="57508"/>
              <a:ext cx="3493399" cy="1107996"/>
              <a:chOff x="5472801" y="9962"/>
              <a:chExt cx="3493399" cy="1107996"/>
            </a:xfrm>
          </p:grpSpPr>
          <p:sp>
            <p:nvSpPr>
              <p:cNvPr id="11" name="TextBox 10"/>
              <p:cNvSpPr txBox="1"/>
              <p:nvPr/>
            </p:nvSpPr>
            <p:spPr>
              <a:xfrm>
                <a:off x="5472801" y="424597"/>
                <a:ext cx="3493399" cy="369332"/>
              </a:xfrm>
              <a:prstGeom prst="rect">
                <a:avLst/>
              </a:prstGeom>
              <a:noFill/>
            </p:spPr>
            <p:txBody>
              <a:bodyPr wrap="square" rtlCol="0">
                <a:spAutoFit/>
              </a:bodyPr>
              <a:lstStyle/>
              <a:p>
                <a:r>
                  <a:rPr lang="en-US" dirty="0" smtClean="0">
                    <a:solidFill>
                      <a:srgbClr val="000000">
                        <a:lumMod val="65000"/>
                        <a:lumOff val="35000"/>
                      </a:srgbClr>
                    </a:solidFill>
                    <a:latin typeface="Helvetica 45 Light" pitchFamily="34" charset="0"/>
                    <a:ea typeface="MS PGothic" pitchFamily="34" charset="-128"/>
                  </a:rPr>
                  <a:t>Boils it down to      line of code</a:t>
                </a:r>
                <a:endParaRPr lang="en-US" dirty="0">
                  <a:solidFill>
                    <a:srgbClr val="000000">
                      <a:lumMod val="65000"/>
                      <a:lumOff val="35000"/>
                    </a:srgbClr>
                  </a:solidFill>
                  <a:latin typeface="Helvetica 45 Light" pitchFamily="34" charset="0"/>
                  <a:ea typeface="MS PGothic" pitchFamily="34" charset="-128"/>
                </a:endParaRPr>
              </a:p>
            </p:txBody>
          </p:sp>
          <p:sp>
            <p:nvSpPr>
              <p:cNvPr id="12" name="TextBox 11"/>
              <p:cNvSpPr txBox="1"/>
              <p:nvPr/>
            </p:nvSpPr>
            <p:spPr>
              <a:xfrm>
                <a:off x="6996203" y="9962"/>
                <a:ext cx="655949" cy="1107996"/>
              </a:xfrm>
              <a:prstGeom prst="rect">
                <a:avLst/>
              </a:prstGeom>
              <a:noFill/>
            </p:spPr>
            <p:txBody>
              <a:bodyPr wrap="none" rtlCol="0">
                <a:spAutoFit/>
              </a:bodyPr>
              <a:lstStyle/>
              <a:p>
                <a:r>
                  <a:rPr lang="en-US" sz="6600" b="1" dirty="0" smtClean="0">
                    <a:solidFill>
                      <a:srgbClr val="FF4B4B"/>
                    </a:solidFill>
                    <a:latin typeface="Helvetica 45 Light" pitchFamily="34" charset="0"/>
                    <a:ea typeface="MS PGothic" pitchFamily="34" charset="-128"/>
                    <a:cs typeface="Calibri" pitchFamily="34" charset="0"/>
                  </a:rPr>
                  <a:t>1</a:t>
                </a:r>
                <a:endParaRPr lang="en-US" sz="6600" b="1" dirty="0">
                  <a:solidFill>
                    <a:srgbClr val="FF4B4B"/>
                  </a:solidFill>
                  <a:latin typeface="Helvetica 45 Light" pitchFamily="34" charset="0"/>
                  <a:ea typeface="MS PGothic" pitchFamily="34" charset="-128"/>
                  <a:cs typeface="Calibri" pitchFamily="34" charset="0"/>
                </a:endParaRPr>
              </a:p>
            </p:txBody>
          </p:sp>
        </p:grpSp>
        <p:sp>
          <p:nvSpPr>
            <p:cNvPr id="9" name="TextBox 8"/>
            <p:cNvSpPr txBox="1"/>
            <p:nvPr/>
          </p:nvSpPr>
          <p:spPr>
            <a:xfrm>
              <a:off x="4816352" y="111741"/>
              <a:ext cx="415498" cy="923330"/>
            </a:xfrm>
            <a:prstGeom prst="rect">
              <a:avLst/>
            </a:prstGeom>
            <a:noFill/>
          </p:spPr>
          <p:txBody>
            <a:bodyPr wrap="none" rtlCol="0">
              <a:spAutoFit/>
            </a:bodyPr>
            <a:lstStyle/>
            <a:p>
              <a:r>
                <a:rPr lang="en-US" sz="5400" dirty="0" smtClean="0">
                  <a:solidFill>
                    <a:srgbClr val="000000">
                      <a:lumMod val="65000"/>
                      <a:lumOff val="35000"/>
                    </a:srgbClr>
                  </a:solidFill>
                  <a:latin typeface="Helvetica 45 Light" pitchFamily="34" charset="0"/>
                  <a:ea typeface="MS PGothic" pitchFamily="34" charset="-128"/>
                  <a:cs typeface="Times New Roman" pitchFamily="18" charset="0"/>
                </a:rPr>
                <a:t>{</a:t>
              </a:r>
              <a:endParaRPr lang="en-US" sz="5400" dirty="0">
                <a:solidFill>
                  <a:srgbClr val="000000">
                    <a:lumMod val="65000"/>
                    <a:lumOff val="35000"/>
                  </a:srgbClr>
                </a:solidFill>
                <a:latin typeface="Helvetica 45 Light" pitchFamily="34" charset="0"/>
                <a:ea typeface="MS PGothic" pitchFamily="34" charset="-128"/>
                <a:cs typeface="Times New Roman" pitchFamily="18" charset="0"/>
              </a:endParaRPr>
            </a:p>
          </p:txBody>
        </p:sp>
        <p:sp>
          <p:nvSpPr>
            <p:cNvPr id="10" name="TextBox 9"/>
            <p:cNvSpPr txBox="1"/>
            <p:nvPr/>
          </p:nvSpPr>
          <p:spPr>
            <a:xfrm>
              <a:off x="8191500" y="111741"/>
              <a:ext cx="415498" cy="923330"/>
            </a:xfrm>
            <a:prstGeom prst="rect">
              <a:avLst/>
            </a:prstGeom>
            <a:noFill/>
          </p:spPr>
          <p:txBody>
            <a:bodyPr wrap="none" rtlCol="0">
              <a:spAutoFit/>
            </a:bodyPr>
            <a:lstStyle/>
            <a:p>
              <a:r>
                <a:rPr lang="en-US" sz="5400" dirty="0" smtClean="0">
                  <a:solidFill>
                    <a:srgbClr val="000000">
                      <a:lumMod val="65000"/>
                      <a:lumOff val="35000"/>
                    </a:srgbClr>
                  </a:solidFill>
                  <a:latin typeface="Helvetica 45 Light" pitchFamily="34" charset="0"/>
                  <a:ea typeface="MS PGothic" pitchFamily="34" charset="-128"/>
                  <a:cs typeface="Times New Roman" pitchFamily="18" charset="0"/>
                </a:rPr>
                <a:t>}</a:t>
              </a:r>
              <a:endParaRPr lang="en-US" sz="5400" dirty="0">
                <a:solidFill>
                  <a:srgbClr val="000000">
                    <a:lumMod val="65000"/>
                    <a:lumOff val="35000"/>
                  </a:srgbClr>
                </a:solidFill>
                <a:latin typeface="Helvetica 45 Light" pitchFamily="34" charset="0"/>
                <a:ea typeface="MS PGothic" pitchFamily="34" charset="-128"/>
                <a:cs typeface="Times New Roman" pitchFamily="18" charset="0"/>
              </a:endParaRPr>
            </a:p>
          </p:txBody>
        </p:sp>
      </p:grpSp>
      <p:grpSp>
        <p:nvGrpSpPr>
          <p:cNvPr id="14" name="Group 13"/>
          <p:cNvGrpSpPr/>
          <p:nvPr/>
        </p:nvGrpSpPr>
        <p:grpSpPr>
          <a:xfrm>
            <a:off x="627478" y="999669"/>
            <a:ext cx="748668" cy="3761014"/>
            <a:chOff x="8334392" y="133350"/>
            <a:chExt cx="800103" cy="5921928"/>
          </a:xfrm>
          <a:scene3d>
            <a:camera prst="perspectiveRight" fov="3300000"/>
            <a:lightRig rig="threePt" dir="t"/>
          </a:scene3d>
        </p:grpSpPr>
        <p:sp>
          <p:nvSpPr>
            <p:cNvPr id="24" name="Down Arrow 23"/>
            <p:cNvSpPr/>
            <p:nvPr/>
          </p:nvSpPr>
          <p:spPr>
            <a:xfrm rot="10800000">
              <a:off x="8334392" y="133350"/>
              <a:ext cx="800103" cy="5921928"/>
            </a:xfrm>
            <a:prstGeom prst="downArrow">
              <a:avLst>
                <a:gd name="adj1" fmla="val 36301"/>
                <a:gd name="adj2" fmla="val 62329"/>
              </a:avLst>
            </a:prstGeom>
            <a:solidFill>
              <a:srgbClr val="117788">
                <a:alpha val="87843"/>
              </a:srgbClr>
            </a:solidFill>
            <a:ln>
              <a:noFill/>
            </a:ln>
            <a:sp3d prstMaterial="matte"/>
          </p:spPr>
          <p:style>
            <a:lnRef idx="2">
              <a:schemeClr val="accent3">
                <a:shade val="50000"/>
              </a:schemeClr>
            </a:lnRef>
            <a:fillRef idx="1">
              <a:schemeClr val="accent3"/>
            </a:fillRef>
            <a:effectRef idx="0">
              <a:schemeClr val="accent3"/>
            </a:effectRef>
            <a:fontRef idx="minor">
              <a:schemeClr val="lt1"/>
            </a:fontRef>
          </p:style>
          <p:txBody>
            <a:bodyPr vert="vert" lIns="137160" bIns="91440" anchor="ctr"/>
            <a:lstStyle/>
            <a:p>
              <a:pPr algn="ctr">
                <a:defRPr/>
              </a:pPr>
              <a:r>
                <a:rPr lang="en-US" sz="1600" dirty="0">
                  <a:solidFill>
                    <a:srgbClr val="FFFFFF"/>
                  </a:solidFill>
                  <a:latin typeface="Helvetica 45 Light" pitchFamily="34" charset="0"/>
                </a:rPr>
                <a:t>       Abstraction</a:t>
              </a:r>
            </a:p>
          </p:txBody>
        </p:sp>
        <p:sp>
          <p:nvSpPr>
            <p:cNvPr id="25" name="Down Arrow 24"/>
            <p:cNvSpPr/>
            <p:nvPr/>
          </p:nvSpPr>
          <p:spPr>
            <a:xfrm rot="10800000">
              <a:off x="8482998" y="4438650"/>
              <a:ext cx="218419" cy="1616625"/>
            </a:xfrm>
            <a:prstGeom prst="downArrow">
              <a:avLst>
                <a:gd name="adj1" fmla="val 36301"/>
                <a:gd name="adj2" fmla="val 62329"/>
              </a:avLst>
            </a:prstGeom>
            <a:solidFill>
              <a:schemeClr val="bg2">
                <a:lumMod val="40000"/>
                <a:lumOff val="60000"/>
              </a:schemeClr>
            </a:solidFill>
            <a:ln>
              <a:noFill/>
            </a:ln>
            <a:sp3d prstMaterial="matte"/>
          </p:spPr>
          <p:style>
            <a:lnRef idx="2">
              <a:schemeClr val="accent3">
                <a:shade val="50000"/>
              </a:schemeClr>
            </a:lnRef>
            <a:fillRef idx="1">
              <a:schemeClr val="accent3"/>
            </a:fillRef>
            <a:effectRef idx="0">
              <a:schemeClr val="accent3"/>
            </a:effectRef>
            <a:fontRef idx="minor">
              <a:schemeClr val="lt1"/>
            </a:fontRef>
          </p:style>
          <p:txBody>
            <a:bodyPr vert="vert" lIns="137160" bIns="91440" anchor="ctr"/>
            <a:lstStyle/>
            <a:p>
              <a:pPr algn="ctr">
                <a:defRPr/>
              </a:pPr>
              <a:endParaRPr lang="en-US" sz="1600" dirty="0">
                <a:solidFill>
                  <a:srgbClr val="FFFFFF"/>
                </a:solidFill>
                <a:latin typeface="Rockwell" pitchFamily="18" charset="0"/>
              </a:endParaRPr>
            </a:p>
          </p:txBody>
        </p:sp>
        <p:sp>
          <p:nvSpPr>
            <p:cNvPr id="26" name="Down Arrow 25"/>
            <p:cNvSpPr/>
            <p:nvPr/>
          </p:nvSpPr>
          <p:spPr>
            <a:xfrm rot="10800000">
              <a:off x="8734421" y="3742088"/>
              <a:ext cx="312532" cy="2313187"/>
            </a:xfrm>
            <a:prstGeom prst="downArrow">
              <a:avLst>
                <a:gd name="adj1" fmla="val 36301"/>
                <a:gd name="adj2" fmla="val 62329"/>
              </a:avLst>
            </a:prstGeom>
            <a:solidFill>
              <a:schemeClr val="tx2">
                <a:lumMod val="60000"/>
                <a:lumOff val="40000"/>
              </a:schemeClr>
            </a:solidFill>
            <a:ln>
              <a:noFill/>
            </a:ln>
            <a:sp3d prstMaterial="matte"/>
          </p:spPr>
          <p:style>
            <a:lnRef idx="2">
              <a:schemeClr val="accent3">
                <a:shade val="50000"/>
              </a:schemeClr>
            </a:lnRef>
            <a:fillRef idx="1">
              <a:schemeClr val="accent3"/>
            </a:fillRef>
            <a:effectRef idx="0">
              <a:schemeClr val="accent3"/>
            </a:effectRef>
            <a:fontRef idx="minor">
              <a:schemeClr val="lt1"/>
            </a:fontRef>
          </p:style>
          <p:txBody>
            <a:bodyPr vert="vert" lIns="137160" bIns="91440" anchor="ctr"/>
            <a:lstStyle/>
            <a:p>
              <a:pPr algn="ctr">
                <a:defRPr/>
              </a:pPr>
              <a:endParaRPr lang="en-US" sz="1600" dirty="0">
                <a:solidFill>
                  <a:srgbClr val="FFFFFF"/>
                </a:solidFill>
                <a:latin typeface="Rockwell" pitchFamily="18" charset="0"/>
              </a:endParaRPr>
            </a:p>
          </p:txBody>
        </p:sp>
      </p:grpSp>
      <p:grpSp>
        <p:nvGrpSpPr>
          <p:cNvPr id="15" name="Group 14"/>
          <p:cNvGrpSpPr/>
          <p:nvPr/>
        </p:nvGrpSpPr>
        <p:grpSpPr>
          <a:xfrm>
            <a:off x="1551900" y="878040"/>
            <a:ext cx="7104155" cy="4263874"/>
            <a:chOff x="1362075" y="969913"/>
            <a:chExt cx="7473797" cy="4263874"/>
          </a:xfrm>
          <a:scene3d>
            <a:camera prst="perspectiveRight" fov="3300000"/>
            <a:lightRig rig="threePt" dir="t"/>
          </a:scene3d>
        </p:grpSpPr>
        <p:pic>
          <p:nvPicPr>
            <p:cNvPr id="16"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36079"/>
            <a:stretch/>
          </p:blipFill>
          <p:spPr bwMode="auto">
            <a:xfrm>
              <a:off x="3962400" y="969913"/>
              <a:ext cx="4873472" cy="4004270"/>
            </a:xfrm>
            <a:prstGeom prst="rect">
              <a:avLst/>
            </a:prstGeom>
            <a:noFill/>
            <a:ln>
              <a:noFill/>
            </a:ln>
            <a:effectLst/>
            <a:sp3d prstMaterial="matte"/>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1362075" y="969913"/>
              <a:ext cx="2524125" cy="507831"/>
            </a:xfrm>
            <a:prstGeom prst="rect">
              <a:avLst/>
            </a:prstGeom>
            <a:noFill/>
          </p:spPr>
          <p:txBody>
            <a:bodyPr wrap="square" rtlCol="0">
              <a:spAutoFit/>
            </a:bodyPr>
            <a:lstStyle/>
            <a:p>
              <a:r>
                <a:rPr lang="en-US" sz="1600" dirty="0" smtClean="0">
                  <a:solidFill>
                    <a:srgbClr val="DE0000">
                      <a:lumMod val="60000"/>
                      <a:lumOff val="40000"/>
                    </a:srgbClr>
                  </a:solidFill>
                </a:rPr>
                <a:t>Energia</a:t>
              </a:r>
            </a:p>
            <a:p>
              <a:r>
                <a:rPr lang="en-US" sz="1100" dirty="0" smtClean="0">
                  <a:solidFill>
                    <a:srgbClr val="000000"/>
                  </a:solidFill>
                </a:rPr>
                <a:t>Highly-abstracted functional APIs</a:t>
              </a:r>
              <a:endParaRPr lang="en-US" sz="1100" dirty="0">
                <a:solidFill>
                  <a:srgbClr val="000000"/>
                </a:solidFill>
              </a:endParaRPr>
            </a:p>
          </p:txBody>
        </p:sp>
        <p:sp>
          <p:nvSpPr>
            <p:cNvPr id="18" name="TextBox 17"/>
            <p:cNvSpPr txBox="1"/>
            <p:nvPr/>
          </p:nvSpPr>
          <p:spPr>
            <a:xfrm>
              <a:off x="1362075" y="1715008"/>
              <a:ext cx="2714625" cy="846386"/>
            </a:xfrm>
            <a:prstGeom prst="rect">
              <a:avLst/>
            </a:prstGeom>
            <a:noFill/>
          </p:spPr>
          <p:txBody>
            <a:bodyPr wrap="square" rtlCol="0">
              <a:spAutoFit/>
            </a:bodyPr>
            <a:lstStyle/>
            <a:p>
              <a:r>
                <a:rPr lang="en-US" sz="1600" dirty="0" smtClean="0">
                  <a:solidFill>
                    <a:srgbClr val="DE0000">
                      <a:lumMod val="60000"/>
                      <a:lumOff val="40000"/>
                    </a:srgbClr>
                  </a:solidFill>
                </a:rPr>
                <a:t>Peripheral Driver Library</a:t>
              </a:r>
            </a:p>
            <a:p>
              <a:r>
                <a:rPr lang="en-US" sz="1100" dirty="0" smtClean="0">
                  <a:solidFill>
                    <a:srgbClr val="000000"/>
                  </a:solidFill>
                </a:rPr>
                <a:t>Low level abstraction layer for  populating peripheral registers </a:t>
              </a:r>
            </a:p>
            <a:p>
              <a:endParaRPr lang="en-US" sz="1100" dirty="0">
                <a:solidFill>
                  <a:srgbClr val="000000"/>
                </a:solidFill>
              </a:endParaRPr>
            </a:p>
          </p:txBody>
        </p:sp>
        <p:sp>
          <p:nvSpPr>
            <p:cNvPr id="19" name="TextBox 18"/>
            <p:cNvSpPr txBox="1"/>
            <p:nvPr/>
          </p:nvSpPr>
          <p:spPr>
            <a:xfrm>
              <a:off x="1362075" y="3071369"/>
              <a:ext cx="2838450" cy="846386"/>
            </a:xfrm>
            <a:prstGeom prst="rect">
              <a:avLst/>
            </a:prstGeom>
            <a:noFill/>
          </p:spPr>
          <p:txBody>
            <a:bodyPr wrap="square" rtlCol="0">
              <a:spAutoFit/>
            </a:bodyPr>
            <a:lstStyle/>
            <a:p>
              <a:r>
                <a:rPr lang="en-US" sz="1600" dirty="0" smtClean="0">
                  <a:solidFill>
                    <a:srgbClr val="DE0000">
                      <a:lumMod val="60000"/>
                      <a:lumOff val="40000"/>
                    </a:srgbClr>
                  </a:solidFill>
                </a:rPr>
                <a:t>Low-level C Code</a:t>
              </a:r>
            </a:p>
            <a:p>
              <a:r>
                <a:rPr lang="en-US" sz="1100" dirty="0" smtClean="0">
                  <a:solidFill>
                    <a:srgbClr val="000000"/>
                  </a:solidFill>
                </a:rPr>
                <a:t>Each TI microcontroller peripheral is defined by a collection of registers</a:t>
              </a:r>
            </a:p>
            <a:p>
              <a:endParaRPr lang="en-US" sz="1100" dirty="0">
                <a:solidFill>
                  <a:srgbClr val="000000"/>
                </a:solidFill>
              </a:endParaRPr>
            </a:p>
          </p:txBody>
        </p:sp>
        <p:sp>
          <p:nvSpPr>
            <p:cNvPr id="20" name="TextBox 19"/>
            <p:cNvSpPr txBox="1"/>
            <p:nvPr/>
          </p:nvSpPr>
          <p:spPr>
            <a:xfrm>
              <a:off x="1362075" y="4546192"/>
              <a:ext cx="2714625" cy="507831"/>
            </a:xfrm>
            <a:prstGeom prst="rect">
              <a:avLst/>
            </a:prstGeom>
            <a:noFill/>
          </p:spPr>
          <p:txBody>
            <a:bodyPr wrap="square" rtlCol="0">
              <a:spAutoFit/>
            </a:bodyPr>
            <a:lstStyle/>
            <a:p>
              <a:r>
                <a:rPr lang="en-US" sz="1600" dirty="0" smtClean="0">
                  <a:solidFill>
                    <a:srgbClr val="DE0000">
                      <a:lumMod val="60000"/>
                      <a:lumOff val="40000"/>
                    </a:srgbClr>
                  </a:solidFill>
                </a:rPr>
                <a:t>TI Microcontroller</a:t>
              </a:r>
            </a:p>
            <a:p>
              <a:r>
                <a:rPr lang="en-US" sz="1100" dirty="0" smtClean="0">
                  <a:solidFill>
                    <a:srgbClr val="000000"/>
                  </a:solidFill>
                </a:rPr>
                <a:t>Control MCU hardware &amp; peripherals</a:t>
              </a:r>
              <a:endParaRPr lang="en-US" sz="1100" dirty="0">
                <a:solidFill>
                  <a:srgbClr val="000000"/>
                </a:solidFill>
              </a:endParaRPr>
            </a:p>
          </p:txBody>
        </p:sp>
        <p:cxnSp>
          <p:nvCxnSpPr>
            <p:cNvPr id="21" name="Straight Connector 20"/>
            <p:cNvCxnSpPr/>
            <p:nvPr/>
          </p:nvCxnSpPr>
          <p:spPr>
            <a:xfrm flipH="1">
              <a:off x="1457325" y="1557170"/>
              <a:ext cx="7303874" cy="0"/>
            </a:xfrm>
            <a:prstGeom prst="line">
              <a:avLst/>
            </a:prstGeom>
            <a:ln w="190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H="1">
              <a:off x="1457325" y="3079296"/>
              <a:ext cx="7303874" cy="0"/>
            </a:xfrm>
            <a:prstGeom prst="line">
              <a:avLst/>
            </a:prstGeom>
            <a:ln w="190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1457325" y="5233787"/>
              <a:ext cx="7303874" cy="0"/>
            </a:xfrm>
            <a:prstGeom prst="line">
              <a:avLst/>
            </a:prstGeom>
            <a:ln w="19050">
              <a:solidFill>
                <a:schemeClr val="accent5">
                  <a:lumMod val="60000"/>
                  <a:lumOff val="4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27" name="Group 26"/>
          <p:cNvGrpSpPr/>
          <p:nvPr/>
        </p:nvGrpSpPr>
        <p:grpSpPr>
          <a:xfrm>
            <a:off x="5368975" y="4381448"/>
            <a:ext cx="1642025" cy="579157"/>
            <a:chOff x="5593800" y="5535893"/>
            <a:chExt cx="1642025" cy="579157"/>
          </a:xfrm>
        </p:grpSpPr>
        <p:sp>
          <p:nvSpPr>
            <p:cNvPr id="28" name="Freeform 27"/>
            <p:cNvSpPr/>
            <p:nvPr/>
          </p:nvSpPr>
          <p:spPr>
            <a:xfrm>
              <a:off x="5600700" y="5568950"/>
              <a:ext cx="1635125" cy="546100"/>
            </a:xfrm>
            <a:custGeom>
              <a:avLst/>
              <a:gdLst>
                <a:gd name="connsiteX0" fmla="*/ 0 w 1635125"/>
                <a:gd name="connsiteY0" fmla="*/ 527050 h 546100"/>
                <a:gd name="connsiteX1" fmla="*/ 152400 w 1635125"/>
                <a:gd name="connsiteY1" fmla="*/ 6350 h 546100"/>
                <a:gd name="connsiteX2" fmla="*/ 1238250 w 1635125"/>
                <a:gd name="connsiteY2" fmla="*/ 0 h 546100"/>
                <a:gd name="connsiteX3" fmla="*/ 1416050 w 1635125"/>
                <a:gd name="connsiteY3" fmla="*/ 73025 h 546100"/>
                <a:gd name="connsiteX4" fmla="*/ 1635125 w 1635125"/>
                <a:gd name="connsiteY4" fmla="*/ 546100 h 546100"/>
                <a:gd name="connsiteX5" fmla="*/ 0 w 1635125"/>
                <a:gd name="connsiteY5" fmla="*/ 527050 h 546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35125" h="546100">
                  <a:moveTo>
                    <a:pt x="0" y="527050"/>
                  </a:moveTo>
                  <a:lnTo>
                    <a:pt x="152400" y="6350"/>
                  </a:lnTo>
                  <a:lnTo>
                    <a:pt x="1238250" y="0"/>
                  </a:lnTo>
                  <a:lnTo>
                    <a:pt x="1416050" y="73025"/>
                  </a:lnTo>
                  <a:lnTo>
                    <a:pt x="1635125" y="546100"/>
                  </a:lnTo>
                  <a:lnTo>
                    <a:pt x="0" y="527050"/>
                  </a:lnTo>
                  <a:close/>
                </a:path>
              </a:pathLst>
            </a:custGeom>
            <a:noFill/>
            <a:ln>
              <a:solidFill>
                <a:schemeClr val="accent5">
                  <a:lumMod val="60000"/>
                  <a:lumOff val="40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29"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93800" y="5535893"/>
              <a:ext cx="1628102" cy="570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TextBox 1"/>
          <p:cNvSpPr txBox="1"/>
          <p:nvPr/>
        </p:nvSpPr>
        <p:spPr>
          <a:xfrm rot="120000">
            <a:off x="1376106" y="1483760"/>
            <a:ext cx="2470796" cy="369332"/>
          </a:xfrm>
          <a:prstGeom prst="rect">
            <a:avLst/>
          </a:prstGeom>
          <a:solidFill>
            <a:schemeClr val="bg1"/>
          </a:solidFill>
        </p:spPr>
        <p:txBody>
          <a:bodyPr wrap="square" rtlCol="0">
            <a:spAutoFit/>
          </a:bodyPr>
          <a:lstStyle/>
          <a:p>
            <a:r>
              <a:rPr lang="en-US" smtClean="0">
                <a:solidFill>
                  <a:schemeClr val="tx2">
                    <a:lumMod val="60000"/>
                    <a:lumOff val="40000"/>
                  </a:schemeClr>
                </a:solidFill>
              </a:rPr>
              <a:t>TI Drivers // SDK</a:t>
            </a:r>
            <a:endParaRPr lang="en-US">
              <a:solidFill>
                <a:schemeClr val="tx2">
                  <a:lumMod val="60000"/>
                  <a:lumOff val="40000"/>
                </a:schemeClr>
              </a:solidFill>
            </a:endParaRPr>
          </a:p>
        </p:txBody>
      </p:sp>
    </p:spTree>
    <p:extLst>
      <p:ext uri="{BB962C8B-B14F-4D97-AF65-F5344CB8AC3E}">
        <p14:creationId xmlns:p14="http://schemas.microsoft.com/office/powerpoint/2010/main" val="928475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8</a:t>
            </a:fld>
            <a:endParaRPr lang="en-US">
              <a:solidFill>
                <a:srgbClr val="000000"/>
              </a:solidFill>
            </a:endParaRPr>
          </a:p>
        </p:txBody>
      </p:sp>
      <p:sp>
        <p:nvSpPr>
          <p:cNvPr id="5" name="Title 1"/>
          <p:cNvSpPr>
            <a:spLocks noGrp="1"/>
          </p:cNvSpPr>
          <p:nvPr>
            <p:ph type="title"/>
          </p:nvPr>
        </p:nvSpPr>
        <p:spPr>
          <a:xfrm>
            <a:off x="0" y="1"/>
            <a:ext cx="8458200" cy="814388"/>
          </a:xfrm>
        </p:spPr>
        <p:txBody>
          <a:bodyPr/>
          <a:lstStyle/>
          <a:p>
            <a:r>
              <a:rPr lang="en-US" b="1" dirty="0" smtClean="0"/>
              <a:t>Energia Import in CCSv6+ and CCS Cloud</a:t>
            </a:r>
            <a:endParaRPr lang="en-US" b="1"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0527" y="1837062"/>
            <a:ext cx="2370544" cy="2845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descr="http://energia.nu/wordpress/wp-content/uploads/2014/04/Imported_Project_Explor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837062"/>
            <a:ext cx="3962400" cy="2845603"/>
          </a:xfrm>
          <a:prstGeom prst="rect">
            <a:avLst/>
          </a:prstGeom>
          <a:noFill/>
          <a:extLst>
            <a:ext uri="{909E8E84-426E-40DD-AFC4-6F175D3DCCD1}">
              <a14:hiddenFill xmlns:a14="http://schemas.microsoft.com/office/drawing/2010/main">
                <a:solidFill>
                  <a:srgbClr val="FFFFFF"/>
                </a:solidFill>
              </a14:hiddenFill>
            </a:ext>
          </a:extLst>
        </p:spPr>
      </p:pic>
      <p:sp>
        <p:nvSpPr>
          <p:cNvPr id="9" name="Chevron 8"/>
          <p:cNvSpPr/>
          <p:nvPr/>
        </p:nvSpPr>
        <p:spPr>
          <a:xfrm>
            <a:off x="3704411" y="2796241"/>
            <a:ext cx="902160" cy="927210"/>
          </a:xfrm>
          <a:prstGeom prst="chevron">
            <a:avLst/>
          </a:prstGeom>
          <a:solidFill>
            <a:schemeClr val="accent5"/>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0000"/>
              </a:solidFill>
            </a:endParaRPr>
          </a:p>
        </p:txBody>
      </p:sp>
      <p:sp>
        <p:nvSpPr>
          <p:cNvPr id="10" name="TextBox 9"/>
          <p:cNvSpPr txBox="1"/>
          <p:nvPr/>
        </p:nvSpPr>
        <p:spPr>
          <a:xfrm>
            <a:off x="79233" y="602396"/>
            <a:ext cx="8338782" cy="1169551"/>
          </a:xfrm>
          <a:prstGeom prst="rect">
            <a:avLst/>
          </a:prstGeom>
          <a:noFill/>
        </p:spPr>
        <p:txBody>
          <a:bodyPr wrap="square" rtlCol="0">
            <a:spAutoFit/>
          </a:bodyPr>
          <a:lstStyle/>
          <a:p>
            <a:pPr marL="285750" indent="-285750">
              <a:buFont typeface="Arial" panose="020B0604020202020204" pitchFamily="34" charset="0"/>
              <a:buChar char="•"/>
            </a:pPr>
            <a:r>
              <a:rPr lang="en-US" sz="1400" dirty="0" smtClean="0">
                <a:solidFill>
                  <a:srgbClr val="000000"/>
                </a:solidFill>
              </a:rPr>
              <a:t>Import an Energia sketch into Code Composer </a:t>
            </a:r>
            <a:r>
              <a:rPr lang="en-US" sz="1400" smtClean="0">
                <a:solidFill>
                  <a:srgbClr val="000000"/>
                </a:solidFill>
              </a:rPr>
              <a:t>Studio v6/v7/v8 </a:t>
            </a:r>
            <a:r>
              <a:rPr lang="en-US" sz="1400" dirty="0" smtClean="0">
                <a:solidFill>
                  <a:srgbClr val="000000"/>
                </a:solidFill>
              </a:rPr>
              <a:t>&amp; </a:t>
            </a:r>
            <a:r>
              <a:rPr lang="en-US" sz="1400" dirty="0" smtClean="0">
                <a:solidFill>
                  <a:srgbClr val="FF0000"/>
                </a:solidFill>
              </a:rPr>
              <a:t>pick up right where you left off</a:t>
            </a:r>
            <a:r>
              <a:rPr lang="en-US" sz="1400" dirty="0" smtClean="0">
                <a:solidFill>
                  <a:srgbClr val="000000"/>
                </a:solidFill>
              </a:rPr>
              <a:t>.</a:t>
            </a:r>
          </a:p>
          <a:p>
            <a:pPr marL="285750" indent="-285750">
              <a:buFont typeface="Arial" panose="020B0604020202020204" pitchFamily="34" charset="0"/>
              <a:buChar char="•"/>
            </a:pPr>
            <a:r>
              <a:rPr lang="en-US" sz="1400" dirty="0" smtClean="0">
                <a:solidFill>
                  <a:srgbClr val="FF0000"/>
                </a:solidFill>
              </a:rPr>
              <a:t>CCS introduces full debug capability </a:t>
            </a:r>
            <a:r>
              <a:rPr lang="en-US" sz="1400" dirty="0" smtClean="0">
                <a:solidFill>
                  <a:srgbClr val="000000"/>
                </a:solidFill>
              </a:rPr>
              <a:t>&amp; other professional features to further optimize your design.</a:t>
            </a:r>
          </a:p>
          <a:p>
            <a:pPr marL="285750" indent="-285750">
              <a:buFont typeface="Arial" panose="020B0604020202020204" pitchFamily="34" charset="0"/>
              <a:buChar char="•"/>
            </a:pPr>
            <a:r>
              <a:rPr lang="en-US" sz="1400" dirty="0" smtClean="0">
                <a:solidFill>
                  <a:srgbClr val="FF0000"/>
                </a:solidFill>
              </a:rPr>
              <a:t>Modularize your code </a:t>
            </a:r>
            <a:r>
              <a:rPr lang="en-US" sz="1400" dirty="0" smtClean="0">
                <a:solidFill>
                  <a:srgbClr val="000000"/>
                </a:solidFill>
              </a:rPr>
              <a:t>&amp; leverage Energia APIs &amp; libraries within CCS</a:t>
            </a:r>
          </a:p>
          <a:p>
            <a:pPr marL="285750" indent="-285750">
              <a:buFont typeface="Arial" panose="020B0604020202020204" pitchFamily="34" charset="0"/>
              <a:buChar char="•"/>
            </a:pPr>
            <a:r>
              <a:rPr lang="en-US" sz="1400" dirty="0" smtClean="0">
                <a:solidFill>
                  <a:srgbClr val="FF0000"/>
                </a:solidFill>
              </a:rPr>
              <a:t>Enable “hybrid” projects </a:t>
            </a:r>
            <a:r>
              <a:rPr lang="en-US" sz="1400" dirty="0" smtClean="0">
                <a:solidFill>
                  <a:srgbClr val="000000"/>
                </a:solidFill>
              </a:rPr>
              <a:t>that leverage low-level C, assembly &amp; even abstracted Energia APIs enabling a developer maximum flexibility during code development.</a:t>
            </a:r>
            <a:endParaRPr lang="en-US" sz="1400" dirty="0">
              <a:solidFill>
                <a:srgbClr val="000000"/>
              </a:solidFill>
            </a:endParaRPr>
          </a:p>
        </p:txBody>
      </p:sp>
    </p:spTree>
    <p:extLst>
      <p:ext uri="{BB962C8B-B14F-4D97-AF65-F5344CB8AC3E}">
        <p14:creationId xmlns:p14="http://schemas.microsoft.com/office/powerpoint/2010/main" val="34686566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pPr>
              <a:defRPr/>
            </a:pPr>
            <a:fld id="{2B97888F-6AF7-4263-B69D-592D8C33BAC7}" type="slidenum">
              <a:rPr lang="en-US" smtClean="0">
                <a:solidFill>
                  <a:srgbClr val="000000"/>
                </a:solidFill>
              </a:rPr>
              <a:pPr>
                <a:defRPr/>
              </a:pPr>
              <a:t>9</a:t>
            </a:fld>
            <a:endParaRPr lang="en-US">
              <a:solidFill>
                <a:srgbClr val="000000"/>
              </a:solidFill>
            </a:endParaRPr>
          </a:p>
        </p:txBody>
      </p:sp>
      <p:sp>
        <p:nvSpPr>
          <p:cNvPr id="5" name="Title 1"/>
          <p:cNvSpPr>
            <a:spLocks noGrp="1"/>
          </p:cNvSpPr>
          <p:nvPr>
            <p:ph type="title"/>
          </p:nvPr>
        </p:nvSpPr>
        <p:spPr>
          <a:xfrm>
            <a:off x="0" y="1"/>
            <a:ext cx="8458200" cy="814388"/>
          </a:xfrm>
        </p:spPr>
        <p:txBody>
          <a:bodyPr/>
          <a:lstStyle/>
          <a:p>
            <a:r>
              <a:rPr lang="en-US" b="1" dirty="0" smtClean="0"/>
              <a:t>Code Composer Studio Cloud</a:t>
            </a:r>
          </a:p>
        </p:txBody>
      </p:sp>
      <p:sp>
        <p:nvSpPr>
          <p:cNvPr id="6" name="Content Placeholder 2"/>
          <p:cNvSpPr>
            <a:spLocks noGrp="1"/>
          </p:cNvSpPr>
          <p:nvPr>
            <p:ph idx="4294967295"/>
          </p:nvPr>
        </p:nvSpPr>
        <p:spPr>
          <a:xfrm>
            <a:off x="163079" y="653085"/>
            <a:ext cx="4125913" cy="3454537"/>
          </a:xfrm>
          <a:solidFill>
            <a:schemeClr val="bg1"/>
          </a:solidFill>
        </p:spPr>
        <p:txBody>
          <a:bodyPr/>
          <a:lstStyle/>
          <a:p>
            <a:pPr>
              <a:spcBef>
                <a:spcPts val="2000"/>
              </a:spcBef>
            </a:pPr>
            <a:r>
              <a:rPr lang="en-US" sz="1800" b="1" dirty="0" smtClean="0">
                <a:solidFill>
                  <a:srgbClr val="000000"/>
                </a:solidFill>
              </a:rPr>
              <a:t>Browser based code editing tool </a:t>
            </a:r>
            <a:br>
              <a:rPr lang="en-US" sz="1800" b="1" dirty="0" smtClean="0">
                <a:solidFill>
                  <a:srgbClr val="000000"/>
                </a:solidFill>
              </a:rPr>
            </a:br>
            <a:r>
              <a:rPr lang="en-US" sz="1800" b="1" dirty="0" smtClean="0">
                <a:solidFill>
                  <a:srgbClr val="000000"/>
                </a:solidFill>
              </a:rPr>
              <a:t>to get your started quickly</a:t>
            </a:r>
          </a:p>
          <a:p>
            <a:pPr>
              <a:spcBef>
                <a:spcPts val="2000"/>
              </a:spcBef>
            </a:pPr>
            <a:r>
              <a:rPr lang="en-US" sz="1800" b="1" dirty="0" smtClean="0">
                <a:solidFill>
                  <a:srgbClr val="000000"/>
                </a:solidFill>
              </a:rPr>
              <a:t>Access Resource Explorer to get </a:t>
            </a:r>
            <a:br>
              <a:rPr lang="en-US" sz="1800" b="1" dirty="0" smtClean="0">
                <a:solidFill>
                  <a:srgbClr val="000000"/>
                </a:solidFill>
              </a:rPr>
            </a:br>
            <a:r>
              <a:rPr lang="en-US" sz="1800" b="1" dirty="0" smtClean="0">
                <a:solidFill>
                  <a:srgbClr val="000000"/>
                </a:solidFill>
              </a:rPr>
              <a:t>the latest code examples, design </a:t>
            </a:r>
            <a:br>
              <a:rPr lang="en-US" sz="1800" b="1" dirty="0" smtClean="0">
                <a:solidFill>
                  <a:srgbClr val="000000"/>
                </a:solidFill>
              </a:rPr>
            </a:br>
            <a:r>
              <a:rPr lang="en-US" sz="1800" b="1" dirty="0" smtClean="0">
                <a:solidFill>
                  <a:srgbClr val="000000"/>
                </a:solidFill>
              </a:rPr>
              <a:t>files, and more.</a:t>
            </a:r>
          </a:p>
          <a:p>
            <a:pPr>
              <a:spcBef>
                <a:spcPts val="2000"/>
              </a:spcBef>
            </a:pPr>
            <a:r>
              <a:rPr lang="en-US" sz="1800" b="1" dirty="0" smtClean="0">
                <a:solidFill>
                  <a:srgbClr val="000000"/>
                </a:solidFill>
              </a:rPr>
              <a:t>Cross Platform and allows you </a:t>
            </a:r>
            <a:br>
              <a:rPr lang="en-US" sz="1800" b="1" dirty="0" smtClean="0">
                <a:solidFill>
                  <a:srgbClr val="000000"/>
                </a:solidFill>
              </a:rPr>
            </a:br>
            <a:r>
              <a:rPr lang="en-US" sz="1800" b="1" dirty="0" smtClean="0">
                <a:solidFill>
                  <a:srgbClr val="000000"/>
                </a:solidFill>
              </a:rPr>
              <a:t>to upload firmware using TI </a:t>
            </a:r>
            <a:br>
              <a:rPr lang="en-US" sz="1800" b="1" dirty="0" smtClean="0">
                <a:solidFill>
                  <a:srgbClr val="000000"/>
                </a:solidFill>
              </a:rPr>
            </a:br>
            <a:r>
              <a:rPr lang="en-US" sz="1800" b="1" dirty="0" smtClean="0">
                <a:solidFill>
                  <a:srgbClr val="000000"/>
                </a:solidFill>
              </a:rPr>
              <a:t>Cloud Agent + Browser Extension</a:t>
            </a:r>
          </a:p>
          <a:p>
            <a:pPr>
              <a:spcBef>
                <a:spcPts val="2000"/>
              </a:spcBef>
            </a:pPr>
            <a:r>
              <a:rPr lang="en-US" sz="1800" b="1" dirty="0" smtClean="0">
                <a:solidFill>
                  <a:srgbClr val="000000"/>
                </a:solidFill>
              </a:rPr>
              <a:t>Extended Debugging capability</a:t>
            </a:r>
          </a:p>
        </p:txBody>
      </p:sp>
      <p:sp>
        <p:nvSpPr>
          <p:cNvPr id="7" name="TextBox 6"/>
          <p:cNvSpPr txBox="1"/>
          <p:nvPr/>
        </p:nvSpPr>
        <p:spPr>
          <a:xfrm>
            <a:off x="307084" y="4019090"/>
            <a:ext cx="6115050" cy="707886"/>
          </a:xfrm>
          <a:prstGeom prst="rect">
            <a:avLst/>
          </a:prstGeom>
          <a:noFill/>
        </p:spPr>
        <p:txBody>
          <a:bodyPr wrap="square" rtlCol="0">
            <a:spAutoFit/>
          </a:bodyPr>
          <a:lstStyle/>
          <a:p>
            <a:r>
              <a:rPr lang="en-US" sz="3600" dirty="0" smtClean="0">
                <a:solidFill>
                  <a:srgbClr val="FF0000"/>
                </a:solidFill>
                <a:latin typeface="Helvetica 45 Light" pitchFamily="34" charset="0"/>
              </a:rPr>
              <a:t>http://dev.ti.com</a:t>
            </a:r>
            <a:r>
              <a:rPr lang="en-US" sz="4000" dirty="0" smtClean="0">
                <a:solidFill>
                  <a:srgbClr val="FF0000"/>
                </a:solidFill>
                <a:latin typeface="Helvetica 45 Light" pitchFamily="34" charset="0"/>
              </a:rPr>
              <a:t> </a:t>
            </a:r>
            <a:endParaRPr lang="en-US" sz="4000" dirty="0">
              <a:solidFill>
                <a:srgbClr val="FF0000"/>
              </a:solidFill>
              <a:latin typeface="Helvetica 45 Light" pitchFamily="34" charset="0"/>
            </a:endParaRPr>
          </a:p>
        </p:txBody>
      </p:sp>
      <p:pic>
        <p:nvPicPr>
          <p:cNvPr id="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88987" y="615892"/>
            <a:ext cx="4855029" cy="37571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1132" y="3559922"/>
            <a:ext cx="4105275" cy="1095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493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par>
    </p:tnLst>
  </p:timing>
</p:sld>
</file>

<file path=ppt/theme/theme1.xml><?xml version="1.0" encoding="utf-8"?>
<a:theme xmlns:a="http://schemas.openxmlformats.org/drawingml/2006/main" name="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9_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3_FinalPowerpoint">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SimpleLink">
  <a:themeElements>
    <a:clrScheme name="Custom 1">
      <a:dk1>
        <a:srgbClr val="000000"/>
      </a:dk1>
      <a:lt1>
        <a:srgbClr val="FFFFFF"/>
      </a:lt1>
      <a:dk2>
        <a:srgbClr val="DE0000"/>
      </a:dk2>
      <a:lt2>
        <a:srgbClr val="808080"/>
      </a:lt2>
      <a:accent1>
        <a:srgbClr val="DE0000"/>
      </a:accent1>
      <a:accent2>
        <a:srgbClr val="A4A4A4"/>
      </a:accent2>
      <a:accent3>
        <a:srgbClr val="117788"/>
      </a:accent3>
      <a:accent4>
        <a:srgbClr val="404040"/>
      </a:accent4>
      <a:accent5>
        <a:srgbClr val="4ABED4"/>
      </a:accent5>
      <a:accent6>
        <a:srgbClr val="7F7F7F"/>
      </a:accent6>
      <a:hlink>
        <a:srgbClr val="DE0000"/>
      </a:hlink>
      <a:folHlink>
        <a:srgbClr val="AAAAAA"/>
      </a:folHlink>
    </a:clrScheme>
    <a:fontScheme name="FinalPowerpoin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FinalPowerpoint 1">
        <a:dk1>
          <a:srgbClr val="000000"/>
        </a:dk1>
        <a:lt1>
          <a:srgbClr val="FFFFFF"/>
        </a:lt1>
        <a:dk2>
          <a:srgbClr val="FF0000"/>
        </a:dk2>
        <a:lt2>
          <a:srgbClr val="808080"/>
        </a:lt2>
        <a:accent1>
          <a:srgbClr val="AAAAAA"/>
        </a:accent1>
        <a:accent2>
          <a:srgbClr val="000000"/>
        </a:accent2>
        <a:accent3>
          <a:srgbClr val="FFFFFF"/>
        </a:accent3>
        <a:accent4>
          <a:srgbClr val="000000"/>
        </a:accent4>
        <a:accent5>
          <a:srgbClr val="D2D2D2"/>
        </a:accent5>
        <a:accent6>
          <a:srgbClr val="000000"/>
        </a:accent6>
        <a:hlink>
          <a:srgbClr val="FF0000"/>
        </a:hlink>
        <a:folHlink>
          <a:srgbClr val="AAAAAA"/>
        </a:folHlink>
      </a:clrScheme>
      <a:clrMap bg1="lt1" tx1="dk1" bg2="lt2" tx2="dk2" accent1="accent1" accent2="accent2" accent3="accent3" accent4="accent4" accent5="accent5" accent6="accent6" hlink="hlink" folHlink="folHlink"/>
    </a:extraClrScheme>
    <a:extraClrScheme>
      <a:clrScheme name="FinalPowerpoint 2">
        <a:dk1>
          <a:srgbClr val="AAAAAA"/>
        </a:dk1>
        <a:lt1>
          <a:srgbClr val="FFFFFF"/>
        </a:lt1>
        <a:dk2>
          <a:srgbClr val="000000"/>
        </a:dk2>
        <a:lt2>
          <a:srgbClr val="FFFFFF"/>
        </a:lt2>
        <a:accent1>
          <a:srgbClr val="AAAAAA"/>
        </a:accent1>
        <a:accent2>
          <a:srgbClr val="FFFFFF"/>
        </a:accent2>
        <a:accent3>
          <a:srgbClr val="AAAAAA"/>
        </a:accent3>
        <a:accent4>
          <a:srgbClr val="DADADA"/>
        </a:accent4>
        <a:accent5>
          <a:srgbClr val="D2D2D2"/>
        </a:accent5>
        <a:accent6>
          <a:srgbClr val="E7E7E7"/>
        </a:accent6>
        <a:hlink>
          <a:srgbClr val="AAAAAA"/>
        </a:hlink>
        <a:folHlink>
          <a:srgbClr val="FF0000"/>
        </a:folHlink>
      </a:clrScheme>
      <a:clrMap bg1="dk2" tx1="lt1" bg2="dk1" tx2="lt2" accent1="accent1" accent2="accent2" accent3="accent3" accent4="accent4" accent5="accent5" accent6="accent6" hlink="hlink" folHlink="folHlink"/>
    </a:extraClrScheme>
    <a:extraClrScheme>
      <a:clrScheme name="FinalPowerpoint 3">
        <a:dk1>
          <a:srgbClr val="808080"/>
        </a:dk1>
        <a:lt1>
          <a:srgbClr val="FFFFFF"/>
        </a:lt1>
        <a:dk2>
          <a:srgbClr val="AAAAAA"/>
        </a:dk2>
        <a:lt2>
          <a:srgbClr val="000000"/>
        </a:lt2>
        <a:accent1>
          <a:srgbClr val="000000"/>
        </a:accent1>
        <a:accent2>
          <a:srgbClr val="AAAAAA"/>
        </a:accent2>
        <a:accent3>
          <a:srgbClr val="D2D2D2"/>
        </a:accent3>
        <a:accent4>
          <a:srgbClr val="DADADA"/>
        </a:accent4>
        <a:accent5>
          <a:srgbClr val="AAAAAA"/>
        </a:accent5>
        <a:accent6>
          <a:srgbClr val="9A9A9A"/>
        </a:accent6>
        <a:hlink>
          <a:srgbClr val="FF0000"/>
        </a:hlink>
        <a:folHlink>
          <a:srgbClr val="FFFFFF"/>
        </a:folHlink>
      </a:clrScheme>
      <a:clrMap bg1="dk2" tx1="lt1" bg2="dk1" tx2="lt2" accent1="accent1" accent2="accent2" accent3="accent3" accent4="accent4" accent5="accent5" accent6="accent6" hlink="hlink" folHlink="folHlink"/>
    </a:extraClrScheme>
    <a:extraClrScheme>
      <a:clrScheme name="FinalPowerpoint 4">
        <a:dk1>
          <a:srgbClr val="000000"/>
        </a:dk1>
        <a:lt1>
          <a:srgbClr val="FF0000"/>
        </a:lt1>
        <a:dk2>
          <a:srgbClr val="FFFFFF"/>
        </a:dk2>
        <a:lt2>
          <a:srgbClr val="000000"/>
        </a:lt2>
        <a:accent1>
          <a:srgbClr val="AAAAAA"/>
        </a:accent1>
        <a:accent2>
          <a:srgbClr val="FFFFFF"/>
        </a:accent2>
        <a:accent3>
          <a:srgbClr val="FFAAAA"/>
        </a:accent3>
        <a:accent4>
          <a:srgbClr val="000000"/>
        </a:accent4>
        <a:accent5>
          <a:srgbClr val="D2D2D2"/>
        </a:accent5>
        <a:accent6>
          <a:srgbClr val="E7E7E7"/>
        </a:accent6>
        <a:hlink>
          <a:srgbClr val="000000"/>
        </a:hlink>
        <a:folHlink>
          <a:srgbClr val="AAAAAA"/>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51996</TotalTime>
  <Words>1475</Words>
  <Application>Microsoft Office PowerPoint</Application>
  <PresentationFormat>On-screen Show (16:9)</PresentationFormat>
  <Paragraphs>331</Paragraphs>
  <Slides>19</Slides>
  <Notes>1</Notes>
  <HiddenSlides>0</HiddenSlides>
  <MMClips>0</MMClips>
  <ScaleCrop>false</ScaleCrop>
  <HeadingPairs>
    <vt:vector size="4" baseType="variant">
      <vt:variant>
        <vt:lpstr>Theme</vt:lpstr>
      </vt:variant>
      <vt:variant>
        <vt:i4>5</vt:i4>
      </vt:variant>
      <vt:variant>
        <vt:lpstr>Slide Titles</vt:lpstr>
      </vt:variant>
      <vt:variant>
        <vt:i4>19</vt:i4>
      </vt:variant>
    </vt:vector>
  </HeadingPairs>
  <TitlesOfParts>
    <vt:vector size="24" baseType="lpstr">
      <vt:lpstr>FinalPowerpoint</vt:lpstr>
      <vt:lpstr>2_FinalPowerpoint</vt:lpstr>
      <vt:lpstr>9_FinalPowerpoint</vt:lpstr>
      <vt:lpstr>3_FinalPowerpoint</vt:lpstr>
      <vt:lpstr>SimpleLink</vt:lpstr>
      <vt:lpstr>TI-RSLK: TI Robotic Systems Learning Kit</vt:lpstr>
      <vt:lpstr>Who is TI?  You use TI circuits every day!</vt:lpstr>
      <vt:lpstr>TI makes ICs...  So Engineers can make systems…</vt:lpstr>
      <vt:lpstr>PowerPoint Presentation</vt:lpstr>
      <vt:lpstr>MSP432 LaunchPad</vt:lpstr>
      <vt:lpstr>LaunchPad Software Tools - providing multiple points of entry</vt:lpstr>
      <vt:lpstr>Energia Abstraction Fly high above the bits &amp; bytes</vt:lpstr>
      <vt:lpstr>Energia Import in CCSv6+ and CCS Cloud</vt:lpstr>
      <vt:lpstr>Code Composer Studio Cloud</vt:lpstr>
      <vt:lpstr>Solderless TI-RSLK Overview</vt:lpstr>
      <vt:lpstr>Line Following Sensor Bar</vt:lpstr>
      <vt:lpstr>Gearmotor and Encoders</vt:lpstr>
      <vt:lpstr>DRV8838 Motor Driver</vt:lpstr>
      <vt:lpstr>DRV5013 Hall Effect Sensor</vt:lpstr>
      <vt:lpstr>TPS568230/330 Switching Regulator = 5V, up to 8A</vt:lpstr>
      <vt:lpstr>TLV1117LV Linear Regulator = 3.3V, up to 1A</vt:lpstr>
      <vt:lpstr>TLV9004 4-channel Operational Amplifier</vt:lpstr>
      <vt:lpstr>RSLK Accessories and Roadmap</vt:lpstr>
      <vt:lpstr>Thank you!  www.ti.com/launchpad university.ti.com </vt:lpstr>
    </vt:vector>
  </TitlesOfParts>
  <Company>Texas Instruments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Here</dc:title>
  <dc:creator>Brollo, Clementina</dc:creator>
  <cp:lastModifiedBy>Jason Rubadue</cp:lastModifiedBy>
  <cp:revision>407</cp:revision>
  <dcterms:created xsi:type="dcterms:W3CDTF">2007-12-19T20:51:45Z</dcterms:created>
  <dcterms:modified xsi:type="dcterms:W3CDTF">2019-05-03T18:33:09Z</dcterms:modified>
</cp:coreProperties>
</file>